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53" d="100"/>
          <a:sy n="53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6981752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Click to edit Master title style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</a:lstStyle>
          <a:p>
            <a:r>
              <a:t>Click to edit Master subtitle style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Click to edit Master title style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r>
              <a:t>Click to edit Master text styles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</a:lstStyle>
          <a:p>
            <a:r>
              <a:t>Click to edit Master text styles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Click to edit Master title style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Click to edit Master title style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</a:lstStyle>
          <a:p>
            <a:r>
              <a:t>Click to edit Master text styles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0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olensonline.ie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ontent.folensonline.ie/programmes/AbairLiom/SI/resources/Poster/AL_SI_ACT_Postaer_L05_001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ontent.folensonline.ie/programmes/AbairLiom/SI/resources/Poster/AL_SI_ACT_Postaer_L09_001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n1mxujspEA" TargetMode="External"/><Relationship Id="rId2" Type="http://schemas.openxmlformats.org/officeDocument/2006/relationships/hyperlink" Target="https://content.folensonline.ie/programmes/AbairLiom/JI/resources/Poster/AL_JI_ACT_Postaer_L26_001/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Senior Infants</a:t>
            </a:r>
          </a:p>
        </p:txBody>
      </p:sp>
      <p:sp>
        <p:nvSpPr>
          <p:cNvPr id="113" name="Shape 113"/>
          <p:cNvSpPr>
            <a:spLocks noGrp="1"/>
          </p:cNvSpPr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r>
              <a:t>Gaeilge Remote Learning</a:t>
            </a:r>
          </a:p>
        </p:txBody>
      </p:sp>
      <p:pic>
        <p:nvPicPr>
          <p:cNvPr id="114" name="im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466" y="112540"/>
            <a:ext cx="2123345" cy="2264900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Shape 115"/>
          <p:cNvSpPr/>
          <p:nvPr/>
        </p:nvSpPr>
        <p:spPr>
          <a:xfrm>
            <a:off x="8623494" y="5715000"/>
            <a:ext cx="3568506" cy="584775"/>
          </a:xfrm>
          <a:prstGeom prst="rect">
            <a:avLst/>
          </a:prstGeom>
          <a:solidFill>
            <a:schemeClr val="accent1"/>
          </a:solidFill>
          <a:ln w="12700">
            <a:solidFill>
              <a:srgbClr val="42719B"/>
            </a:solidFill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3200">
                <a:solidFill>
                  <a:srgbClr val="FFFFFF"/>
                </a:solidFill>
              </a:defRPr>
            </a:pPr>
            <a:r>
              <a:rPr lang="en-IE" dirty="0"/>
              <a:t>May 18</a:t>
            </a:r>
            <a:r>
              <a:rPr lang="en-IE" baseline="30000" dirty="0"/>
              <a:t>th –  </a:t>
            </a:r>
            <a:r>
              <a:rPr lang="en-IE" sz="3600" baseline="30000" dirty="0"/>
              <a:t>29th  May</a:t>
            </a:r>
            <a:r>
              <a:rPr lang="en-IE" dirty="0"/>
              <a:t> 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ctrTitle"/>
          </p:nvPr>
        </p:nvSpPr>
        <p:spPr>
          <a:xfrm>
            <a:off x="1664677" y="41797"/>
            <a:ext cx="9144001" cy="2387601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In school we use the Abair Liom programme to teach Irish. Here’s how you can sign up to access the programme.</a:t>
            </a:r>
          </a:p>
        </p:txBody>
      </p:sp>
      <p:sp>
        <p:nvSpPr>
          <p:cNvPr id="118" name="Shape 118"/>
          <p:cNvSpPr>
            <a:spLocks noGrp="1"/>
          </p:cNvSpPr>
          <p:nvPr>
            <p:ph type="subTitle" sz="half" idx="1"/>
          </p:nvPr>
        </p:nvSpPr>
        <p:spPr>
          <a:xfrm>
            <a:off x="1664677" y="2581494"/>
            <a:ext cx="9144001" cy="3084270"/>
          </a:xfrm>
          <a:prstGeom prst="rect">
            <a:avLst/>
          </a:prstGeom>
        </p:spPr>
        <p:txBody>
          <a:bodyPr/>
          <a:lstStyle/>
          <a:p>
            <a:pPr marL="342900" indent="-342900" algn="l">
              <a:buSzPct val="100000"/>
              <a:buFont typeface="Arial"/>
              <a:buChar char="•"/>
            </a:pPr>
            <a:r>
              <a:t>Go to </a:t>
            </a:r>
            <a:r>
              <a:rPr b="1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FolensOnline.ie</a:t>
            </a:r>
            <a:r>
              <a:t> and click register</a:t>
            </a:r>
          </a:p>
          <a:p>
            <a:pPr marL="342900" indent="-342900" algn="l">
              <a:buSzPct val="100000"/>
              <a:buFont typeface="Arial"/>
              <a:buChar char="•"/>
            </a:pPr>
            <a:r>
              <a:t>Select Teacher</a:t>
            </a:r>
          </a:p>
          <a:p>
            <a:pPr marL="342900" indent="-342900" algn="l">
              <a:buSzPct val="100000"/>
              <a:buFont typeface="Arial"/>
              <a:buChar char="•"/>
            </a:pPr>
            <a:r>
              <a:t>Fill in a username, email and password</a:t>
            </a:r>
          </a:p>
          <a:p>
            <a:pPr marL="342900" indent="-342900" algn="l">
              <a:buSzPct val="100000"/>
              <a:buFont typeface="Arial"/>
              <a:buChar char="•"/>
            </a:pPr>
            <a:r>
              <a:t>For Roll Number use the code:  </a:t>
            </a:r>
            <a:r>
              <a:rPr sz="3200"/>
              <a:t>Prim20</a:t>
            </a:r>
          </a:p>
        </p:txBody>
      </p:sp>
      <p:pic>
        <p:nvPicPr>
          <p:cNvPr id="119" name="imag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7005" y="4332847"/>
            <a:ext cx="2123344" cy="2264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dirty="0"/>
              <a:t>Week One </a:t>
            </a:r>
            <a:r>
              <a:rPr dirty="0" err="1"/>
              <a:t>Abair</a:t>
            </a:r>
            <a:r>
              <a:rPr dirty="0"/>
              <a:t> </a:t>
            </a:r>
            <a:r>
              <a:rPr dirty="0" err="1"/>
              <a:t>Liom</a:t>
            </a:r>
            <a:r>
              <a:rPr dirty="0"/>
              <a:t>:</a:t>
            </a:r>
            <a:r>
              <a:rPr lang="en-IE" dirty="0"/>
              <a:t> Sa </a:t>
            </a:r>
            <a:r>
              <a:rPr lang="en-IE" dirty="0" err="1"/>
              <a:t>Chistin</a:t>
            </a:r>
            <a:endParaRPr dirty="0"/>
          </a:p>
        </p:txBody>
      </p:sp>
      <p:sp>
        <p:nvSpPr>
          <p:cNvPr id="122" name="Shape 12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</a:pPr>
            <a:r>
              <a:rPr lang="en-GB" dirty="0">
                <a:hlinkClick r:id="rId2"/>
              </a:rPr>
              <a:t>https://content.folensonline.ie/programmes/AbairLiom/SI/resources/Poster/AL_SI_ACT_Postaer_L05_001/index.html</a:t>
            </a:r>
            <a:endParaRPr lang="en-IE" dirty="0"/>
          </a:p>
          <a:p>
            <a:pPr marL="0" indent="0">
              <a:buSzTx/>
              <a:buNone/>
            </a:pPr>
            <a:r>
              <a:rPr lang="en-IE" dirty="0"/>
              <a:t>Suggested Activities</a:t>
            </a:r>
          </a:p>
          <a:p>
            <a:pPr marL="0" indent="0">
              <a:buSzTx/>
              <a:buNone/>
            </a:pPr>
            <a:endParaRPr dirty="0"/>
          </a:p>
          <a:p>
            <a:r>
              <a:rPr dirty="0"/>
              <a:t>Learn the song ‘</a:t>
            </a:r>
            <a:r>
              <a:rPr lang="en-IE" dirty="0"/>
              <a:t>Sa </a:t>
            </a:r>
            <a:r>
              <a:rPr lang="en-IE" dirty="0" err="1"/>
              <a:t>Chistin</a:t>
            </a:r>
            <a:r>
              <a:rPr lang="en-IE" dirty="0"/>
              <a:t>’</a:t>
            </a:r>
          </a:p>
          <a:p>
            <a:r>
              <a:rPr dirty="0"/>
              <a:t>Learn the poem ‘</a:t>
            </a:r>
            <a:r>
              <a:rPr lang="en-IE" dirty="0"/>
              <a:t>Mo </a:t>
            </a:r>
            <a:r>
              <a:rPr lang="en-IE" dirty="0" err="1"/>
              <a:t>Chistin</a:t>
            </a:r>
            <a:r>
              <a:rPr lang="en-IE" dirty="0"/>
              <a:t>’</a:t>
            </a:r>
          </a:p>
          <a:p>
            <a:r>
              <a:rPr dirty="0" err="1"/>
              <a:t>Éist</a:t>
            </a:r>
            <a:r>
              <a:rPr dirty="0"/>
              <a:t> leis an </a:t>
            </a:r>
            <a:r>
              <a:rPr dirty="0" err="1"/>
              <a:t>scéal</a:t>
            </a:r>
            <a:r>
              <a:rPr dirty="0"/>
              <a:t> (Listen to the story)</a:t>
            </a:r>
          </a:p>
          <a:p>
            <a:r>
              <a:rPr dirty="0" err="1"/>
              <a:t>Cuardach</a:t>
            </a:r>
            <a:r>
              <a:rPr dirty="0"/>
              <a:t> (Click on the pictures to hear the words)</a:t>
            </a:r>
          </a:p>
          <a:p>
            <a:r>
              <a:rPr dirty="0" err="1"/>
              <a:t>Foclóir</a:t>
            </a:r>
            <a:r>
              <a:rPr dirty="0"/>
              <a:t> 1 </a:t>
            </a:r>
            <a:r>
              <a:rPr dirty="0" err="1"/>
              <a:t>agus</a:t>
            </a:r>
            <a:r>
              <a:rPr dirty="0"/>
              <a:t> 2 (Listen to words and click on the right picture) 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dirty="0"/>
              <a:t>Week Two </a:t>
            </a:r>
            <a:r>
              <a:rPr dirty="0" err="1"/>
              <a:t>Abair</a:t>
            </a:r>
            <a:r>
              <a:rPr dirty="0"/>
              <a:t> </a:t>
            </a:r>
            <a:r>
              <a:rPr dirty="0" err="1"/>
              <a:t>Liom</a:t>
            </a:r>
            <a:r>
              <a:rPr dirty="0"/>
              <a:t>: </a:t>
            </a:r>
            <a:r>
              <a:rPr lang="en-IE" dirty="0" err="1"/>
              <a:t>Lá</a:t>
            </a:r>
            <a:r>
              <a:rPr lang="en-IE" dirty="0"/>
              <a:t> </a:t>
            </a:r>
            <a:r>
              <a:rPr lang="en-IE" dirty="0" err="1"/>
              <a:t>Fluich</a:t>
            </a:r>
            <a:endParaRPr dirty="0"/>
          </a:p>
        </p:txBody>
      </p:sp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81000"/>
              </a:lnSpc>
              <a:buSzTx/>
              <a:buNone/>
            </a:pPr>
            <a:r>
              <a:rPr lang="en-GB" dirty="0">
                <a:hlinkClick r:id="rId2"/>
              </a:rPr>
              <a:t>https://content.folensonline.ie/programmes/AbairLiom/SI/resources/Poster/AL_SI_ACT_Postaer_L09_001/index.html</a:t>
            </a:r>
            <a:endParaRPr lang="en-GB" dirty="0"/>
          </a:p>
          <a:p>
            <a:pPr marL="0" indent="0">
              <a:lnSpc>
                <a:spcPct val="81000"/>
              </a:lnSpc>
              <a:buSzTx/>
              <a:buNone/>
            </a:pPr>
            <a:r>
              <a:rPr dirty="0"/>
              <a:t>Suggested Activities</a:t>
            </a:r>
          </a:p>
          <a:p>
            <a:pPr>
              <a:lnSpc>
                <a:spcPct val="81000"/>
              </a:lnSpc>
            </a:pPr>
            <a:r>
              <a:rPr dirty="0"/>
              <a:t>Learn the song ‘</a:t>
            </a:r>
            <a:r>
              <a:rPr lang="en-IE" dirty="0"/>
              <a:t> Ag Cur </a:t>
            </a:r>
            <a:r>
              <a:rPr lang="en-IE" dirty="0" err="1"/>
              <a:t>Báistí</a:t>
            </a:r>
            <a:r>
              <a:rPr lang="en-IE" dirty="0"/>
              <a:t>’</a:t>
            </a:r>
          </a:p>
          <a:p>
            <a:pPr>
              <a:lnSpc>
                <a:spcPct val="81000"/>
              </a:lnSpc>
            </a:pPr>
            <a:r>
              <a:rPr dirty="0"/>
              <a:t>Learn the poem ‘</a:t>
            </a:r>
            <a:r>
              <a:rPr lang="en-IE" dirty="0" err="1"/>
              <a:t>Lá</a:t>
            </a:r>
            <a:r>
              <a:rPr lang="en-IE" dirty="0"/>
              <a:t> </a:t>
            </a:r>
            <a:r>
              <a:rPr lang="en-IE" dirty="0" err="1"/>
              <a:t>Fluich</a:t>
            </a:r>
            <a:r>
              <a:rPr lang="en-IE" dirty="0"/>
              <a:t>’</a:t>
            </a:r>
          </a:p>
          <a:p>
            <a:pPr>
              <a:lnSpc>
                <a:spcPct val="81000"/>
              </a:lnSpc>
            </a:pPr>
            <a:r>
              <a:rPr dirty="0" err="1"/>
              <a:t>Éist</a:t>
            </a:r>
            <a:r>
              <a:rPr dirty="0"/>
              <a:t> leis an </a:t>
            </a:r>
            <a:r>
              <a:rPr dirty="0" err="1"/>
              <a:t>scéal</a:t>
            </a:r>
            <a:r>
              <a:rPr dirty="0"/>
              <a:t> (Listen to the story)</a:t>
            </a:r>
          </a:p>
          <a:p>
            <a:pPr>
              <a:lnSpc>
                <a:spcPct val="81000"/>
              </a:lnSpc>
            </a:pPr>
            <a:r>
              <a:rPr dirty="0" err="1"/>
              <a:t>Cuardach</a:t>
            </a:r>
            <a:r>
              <a:rPr dirty="0"/>
              <a:t> (Click on the pictures to hear the words)</a:t>
            </a:r>
          </a:p>
          <a:p>
            <a:pPr>
              <a:lnSpc>
                <a:spcPct val="81000"/>
              </a:lnSpc>
            </a:pPr>
            <a:r>
              <a:rPr dirty="0" err="1"/>
              <a:t>Foclóir</a:t>
            </a:r>
            <a:r>
              <a:rPr dirty="0"/>
              <a:t> 1 </a:t>
            </a:r>
            <a:r>
              <a:rPr dirty="0" err="1"/>
              <a:t>agus</a:t>
            </a:r>
            <a:r>
              <a:rPr dirty="0"/>
              <a:t> 2 (Listen to words and click on the right picture) </a:t>
            </a:r>
            <a:endParaRPr lang="en-GB" dirty="0"/>
          </a:p>
          <a:p>
            <a:pPr>
              <a:lnSpc>
                <a:spcPct val="81000"/>
              </a:lnSpc>
            </a:pPr>
            <a:r>
              <a:rPr lang="en-GB" dirty="0" err="1"/>
              <a:t>Cluiche</a:t>
            </a:r>
            <a:r>
              <a:rPr lang="en-GB" dirty="0"/>
              <a:t> (game): </a:t>
            </a:r>
            <a:r>
              <a:rPr lang="en-GB" dirty="0" err="1"/>
              <a:t>Pléasc</a:t>
            </a:r>
            <a:r>
              <a:rPr lang="en-GB" dirty="0"/>
              <a:t> an </a:t>
            </a:r>
            <a:r>
              <a:rPr lang="en-GB" dirty="0" err="1"/>
              <a:t>Balún</a:t>
            </a:r>
            <a:r>
              <a:rPr lang="en-GB" dirty="0"/>
              <a:t> (pop the balloon)</a:t>
            </a:r>
            <a:endParaRPr dirty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imag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2082" y="0"/>
            <a:ext cx="6858001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idx="1"/>
          </p:nvPr>
        </p:nvSpPr>
        <p:spPr>
          <a:xfrm>
            <a:off x="1218027" y="3555608"/>
            <a:ext cx="10515601" cy="4351339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 sz="4800"/>
            </a:lvl1pPr>
          </a:lstStyle>
          <a:p>
            <a:r>
              <a:t>Extra Activities….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xfrm>
            <a:off x="846549" y="99219"/>
            <a:ext cx="10515600" cy="1325563"/>
          </a:xfrm>
          <a:prstGeom prst="rect">
            <a:avLst/>
          </a:prstGeom>
        </p:spPr>
        <p:txBody>
          <a:bodyPr/>
          <a:lstStyle>
            <a:lvl1pPr defTabSz="905255">
              <a:defRPr sz="4356"/>
            </a:lvl1pPr>
          </a:lstStyle>
          <a:p>
            <a:r>
              <a:t>Here is a lovely song ‘as Gaeilge’ to learn.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623218"/>
            <a:ext cx="1135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https://content.folensonline.ie/programmes/AbairLiom/JI/resources/Poster/AL_JI_ACT_Postaer_L26_001/index.html</a:t>
            </a:r>
            <a:endParaRPr lang="en-US" dirty="0"/>
          </a:p>
        </p:txBody>
      </p:sp>
      <p:sp>
        <p:nvSpPr>
          <p:cNvPr id="6" name="Shape 134"/>
          <p:cNvSpPr txBox="1">
            <a:spLocks/>
          </p:cNvSpPr>
          <p:nvPr/>
        </p:nvSpPr>
        <p:spPr>
          <a:xfrm>
            <a:off x="846549" y="3048000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hangingPunct="1"/>
            <a:r>
              <a:rPr lang="en-IE" dirty="0" err="1"/>
              <a:t>Éist</a:t>
            </a:r>
            <a:r>
              <a:rPr lang="en-IE" dirty="0"/>
              <a:t> leis an </a:t>
            </a:r>
            <a:r>
              <a:rPr lang="en-IE" dirty="0" err="1"/>
              <a:t>scéal</a:t>
            </a:r>
            <a:r>
              <a:rPr lang="en-IE" dirty="0"/>
              <a:t> (Listen to the story)</a:t>
            </a:r>
          </a:p>
        </p:txBody>
      </p:sp>
      <p:sp>
        <p:nvSpPr>
          <p:cNvPr id="4" name="Rectangle 3"/>
          <p:cNvSpPr/>
          <p:nvPr/>
        </p:nvSpPr>
        <p:spPr>
          <a:xfrm>
            <a:off x="2819400" y="4571999"/>
            <a:ext cx="4963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https://www.youtube.com/watch?v=Sn1mxujspEA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8000"/>
            </a:lvl1pPr>
          </a:lstStyle>
          <a:p>
            <a:r>
              <a:t>Maith thú!</a:t>
            </a:r>
          </a:p>
        </p:txBody>
      </p:sp>
      <p:pic>
        <p:nvPicPr>
          <p:cNvPr id="138" name="image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3269" y="1825625"/>
            <a:ext cx="6225462" cy="43513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C5E0B4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324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Senior Infants</vt:lpstr>
      <vt:lpstr>In school we use the Abair Liom programme to teach Irish. Here’s how you can sign up to access the programme.</vt:lpstr>
      <vt:lpstr>Week One Abair Liom: Sa Chistin</vt:lpstr>
      <vt:lpstr>Week Two Abair Liom: Lá Fluich</vt:lpstr>
      <vt:lpstr>PowerPoint Presentation</vt:lpstr>
      <vt:lpstr>Here is a lovely song ‘as Gaeilge’ to learn.</vt:lpstr>
      <vt:lpstr>Maith thú!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Infants</dc:title>
  <dc:creator>student</dc:creator>
  <cp:lastModifiedBy>Louise Gleeson</cp:lastModifiedBy>
  <cp:revision>9</cp:revision>
  <dcterms:modified xsi:type="dcterms:W3CDTF">2020-05-16T19:26:53Z</dcterms:modified>
</cp:coreProperties>
</file>