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0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7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79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6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3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5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0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6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77AA-E407-4D88-8728-9F791D0C5C3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C783-581E-4E91-9607-71D8BCE5B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olensonline.ie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folensonline.ie/programmes/AbairLiom/JI/resources/Poster/AL_JI_ACT_Postaer_L03_001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folensonline.ie/programmes/AbairLiom/JI/resources/Poster/AL_JI_ACT_Postaer_L04_001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SassoonCRInfantMedium" panose="02000603020000020003" pitchFamily="2" charset="0"/>
              </a:rPr>
              <a:t>Junior Infants</a:t>
            </a:r>
            <a:endParaRPr lang="en-GB" b="1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err="1" smtClean="0">
                <a:latin typeface="SassoonCRInfantMedium" panose="02000603020000020003" pitchFamily="2" charset="0"/>
              </a:rPr>
              <a:t>Gaeilge</a:t>
            </a:r>
            <a:r>
              <a:rPr lang="en-GB" sz="4800" dirty="0" smtClean="0">
                <a:latin typeface="SassoonCRInfantMedium" panose="02000603020000020003" pitchFamily="2" charset="0"/>
              </a:rPr>
              <a:t> Remote Learning</a:t>
            </a:r>
            <a:endParaRPr lang="en-GB" sz="4800" dirty="0">
              <a:latin typeface="SassoonCRInfantMedium" panose="0200060302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7" y="112541"/>
            <a:ext cx="2123343" cy="2264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3495" y="5711482"/>
            <a:ext cx="356850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CRInfantMedium" panose="02000603020000020003" pitchFamily="2" charset="0"/>
              </a:rPr>
              <a:t>May 4</a:t>
            </a:r>
            <a:r>
              <a:rPr lang="en-GB" sz="2800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sz="2800" dirty="0" smtClean="0">
                <a:latin typeface="SassoonCRInfantMedium" panose="02000603020000020003" pitchFamily="2" charset="0"/>
              </a:rPr>
              <a:t> to  May 15</a:t>
            </a:r>
            <a:r>
              <a:rPr lang="en-GB" sz="2800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sz="2800" dirty="0" smtClean="0">
                <a:latin typeface="SassoonCRInfantMedium" panose="02000603020000020003" pitchFamily="2" charset="0"/>
              </a:rPr>
              <a:t>  </a:t>
            </a:r>
            <a:endParaRPr lang="en-GB" sz="28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3063"/>
            <a:ext cx="9162757" cy="2173531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SassoonCRInfantMedium" panose="02000603020000020003" pitchFamily="2" charset="0"/>
              </a:rPr>
              <a:t/>
            </a:r>
            <a:br>
              <a:rPr lang="en-GB" sz="4000" b="1" dirty="0" smtClean="0">
                <a:latin typeface="SassoonCRInfantMedium" panose="02000603020000020003" pitchFamily="2" charset="0"/>
              </a:rPr>
            </a:br>
            <a:r>
              <a:rPr lang="en-GB" sz="4000" b="1" dirty="0">
                <a:latin typeface="SassoonCRInfantMedium" panose="02000603020000020003" pitchFamily="2" charset="0"/>
              </a:rPr>
              <a:t/>
            </a:r>
            <a:br>
              <a:rPr lang="en-GB" sz="4000" b="1" dirty="0">
                <a:latin typeface="SassoonCRInfantMedium" panose="02000603020000020003" pitchFamily="2" charset="0"/>
              </a:rPr>
            </a:br>
            <a:r>
              <a:rPr lang="en-GB" sz="4000" b="1" dirty="0" smtClean="0">
                <a:latin typeface="SassoonCRInfantMedium" panose="02000603020000020003" pitchFamily="2" charset="0"/>
              </a:rPr>
              <a:t/>
            </a:r>
            <a:br>
              <a:rPr lang="en-GB" sz="4000" b="1" dirty="0" smtClean="0">
                <a:latin typeface="SassoonCRInfantMedium" panose="02000603020000020003" pitchFamily="2" charset="0"/>
              </a:rPr>
            </a:br>
            <a:r>
              <a:rPr lang="en-GB" sz="4000" b="1" dirty="0" smtClean="0">
                <a:latin typeface="SassoonCRInfantMedium" panose="02000603020000020003" pitchFamily="2" charset="0"/>
              </a:rPr>
              <a:t/>
            </a:r>
            <a:br>
              <a:rPr lang="en-GB" sz="4000" b="1" dirty="0" smtClean="0">
                <a:latin typeface="SassoonCRInfantMedium" panose="02000603020000020003" pitchFamily="2" charset="0"/>
              </a:rPr>
            </a:br>
            <a:r>
              <a:rPr lang="en-GB" sz="4000" b="1" dirty="0">
                <a:latin typeface="SassoonCRInfantMedium" panose="02000603020000020003" pitchFamily="2" charset="0"/>
              </a:rPr>
              <a:t/>
            </a:r>
            <a:br>
              <a:rPr lang="en-GB" sz="4000" b="1" dirty="0">
                <a:latin typeface="SassoonCRInfantMedium" panose="02000603020000020003" pitchFamily="2" charset="0"/>
              </a:rPr>
            </a:br>
            <a:r>
              <a:rPr lang="en-GB" sz="4000" b="1" dirty="0" smtClean="0">
                <a:latin typeface="SassoonCRInfantMedium" panose="02000603020000020003" pitchFamily="2" charset="0"/>
              </a:rPr>
              <a:t/>
            </a:r>
            <a:br>
              <a:rPr lang="en-GB" sz="4000" b="1" dirty="0" smtClean="0">
                <a:latin typeface="SassoonCRInfantMedium" panose="02000603020000020003" pitchFamily="2" charset="0"/>
              </a:rPr>
            </a:br>
            <a:r>
              <a:rPr lang="en-GB" sz="4000" b="1" dirty="0" smtClean="0">
                <a:latin typeface="SassoonCRInfantMedium" panose="02000603020000020003" pitchFamily="2" charset="0"/>
              </a:rPr>
              <a:t/>
            </a:r>
            <a:br>
              <a:rPr lang="en-GB" sz="4000" b="1" dirty="0" smtClean="0">
                <a:latin typeface="SassoonCRInfantMedium" panose="02000603020000020003" pitchFamily="2" charset="0"/>
              </a:rPr>
            </a:br>
            <a:r>
              <a:rPr lang="en-GB" sz="4000" b="1" dirty="0" smtClean="0">
                <a:latin typeface="SassoonCRInfantMedium" panose="02000603020000020003" pitchFamily="2" charset="0"/>
              </a:rPr>
              <a:t>In school we use the </a:t>
            </a:r>
            <a:r>
              <a:rPr lang="en-GB" sz="4000" b="1" dirty="0" err="1" smtClean="0">
                <a:latin typeface="SassoonCRInfantMedium" panose="02000603020000020003" pitchFamily="2" charset="0"/>
              </a:rPr>
              <a:t>Abair</a:t>
            </a:r>
            <a:r>
              <a:rPr lang="en-GB" sz="4000" b="1" dirty="0" smtClean="0">
                <a:latin typeface="SassoonCRInfantMedium" panose="02000603020000020003" pitchFamily="2" charset="0"/>
              </a:rPr>
              <a:t> </a:t>
            </a:r>
            <a:r>
              <a:rPr lang="en-GB" sz="4000" b="1" dirty="0" err="1" smtClean="0">
                <a:latin typeface="SassoonCRInfantMedium" panose="02000603020000020003" pitchFamily="2" charset="0"/>
              </a:rPr>
              <a:t>Liom</a:t>
            </a:r>
            <a:r>
              <a:rPr lang="en-GB" sz="4000" b="1" dirty="0" smtClean="0">
                <a:latin typeface="SassoonCRInfantMedium" panose="02000603020000020003" pitchFamily="2" charset="0"/>
              </a:rPr>
              <a:t> programme to teach Irish. Follow the instructions below to sign up and access the programme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894" y="3357154"/>
            <a:ext cx="9144000" cy="251782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SassoonCRInfantMedium" panose="02000603020000020003" pitchFamily="2" charset="0"/>
              </a:rPr>
              <a:t>Go to </a:t>
            </a:r>
            <a:r>
              <a:rPr lang="en-GB" b="1" dirty="0">
                <a:latin typeface="SassoonCRInfantMedium" panose="02000603020000020003" pitchFamily="2" charset="0"/>
                <a:hlinkClick r:id="rId2"/>
              </a:rPr>
              <a:t>FolensOnline.ie</a:t>
            </a:r>
            <a:r>
              <a:rPr lang="en-GB" dirty="0">
                <a:latin typeface="SassoonCRInfantMedium" panose="02000603020000020003" pitchFamily="2" charset="0"/>
              </a:rPr>
              <a:t> and click register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SassoonCRInfantMedium" panose="02000603020000020003" pitchFamily="2" charset="0"/>
              </a:rPr>
              <a:t>Select Teacher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SassoonCRInfantMedium" panose="02000603020000020003" pitchFamily="2" charset="0"/>
              </a:rPr>
              <a:t>Fill in a username, email and password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SassoonCRInfantMedium" panose="02000603020000020003" pitchFamily="2" charset="0"/>
              </a:rPr>
              <a:t>For Roll Number use the code:  </a:t>
            </a:r>
            <a:r>
              <a:rPr lang="en-GB" dirty="0" smtClean="0">
                <a:latin typeface="SassoonCRInfantMedium" panose="02000603020000020003" pitchFamily="2" charset="0"/>
              </a:rPr>
              <a:t>Prim20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CRInfantMedium" panose="02000603020000020003" pitchFamily="2" charset="0"/>
              </a:rPr>
              <a:t>Go to Junior Infants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CRInfantMedium" panose="02000603020000020003" pitchFamily="2" charset="0"/>
              </a:rPr>
              <a:t>Click on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05" y="4332848"/>
            <a:ext cx="2123343" cy="22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Week One </a:t>
            </a:r>
            <a:r>
              <a:rPr lang="en-GB" dirty="0" err="1" smtClean="0">
                <a:latin typeface="SassoonCRInfantMedium" panose="02000603020000020003" pitchFamily="2" charset="0"/>
              </a:rPr>
              <a:t>Abair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Liom</a:t>
            </a:r>
            <a:r>
              <a:rPr lang="en-GB" dirty="0" smtClean="0">
                <a:latin typeface="SassoonCRInfantMedium" panose="02000603020000020003" pitchFamily="2" charset="0"/>
              </a:rPr>
              <a:t>: An </a:t>
            </a:r>
            <a:r>
              <a:rPr lang="en-GB" dirty="0" err="1" smtClean="0">
                <a:latin typeface="SassoonCRInfantMedium" panose="02000603020000020003" pitchFamily="2" charset="0"/>
              </a:rPr>
              <a:t>Bosca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Lóin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https://content.folensonline.ie/programmes/AbairLiom/JI/resources/Poster/AL_JI_ACT_Postaer_L03_001/index.html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Suggested Activities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Learn the song ‘Cad </a:t>
            </a:r>
            <a:r>
              <a:rPr lang="en-GB" dirty="0" err="1" smtClean="0">
                <a:latin typeface="SassoonCRInfantMedium" panose="02000603020000020003" pitchFamily="2" charset="0"/>
              </a:rPr>
              <a:t>atá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i</a:t>
            </a:r>
            <a:r>
              <a:rPr lang="en-GB" dirty="0" smtClean="0">
                <a:latin typeface="SassoonCRInfantMedium" panose="02000603020000020003" pitchFamily="2" charset="0"/>
              </a:rPr>
              <a:t> do </a:t>
            </a:r>
            <a:r>
              <a:rPr lang="en-GB" dirty="0" err="1" smtClean="0">
                <a:latin typeface="SassoonCRInfantMedium" panose="02000603020000020003" pitchFamily="2" charset="0"/>
              </a:rPr>
              <a:t>Bhosca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Lóin</a:t>
            </a:r>
            <a:r>
              <a:rPr lang="en-GB" dirty="0" smtClean="0">
                <a:latin typeface="SassoonCRInfantMedium" panose="02000603020000020003" pitchFamily="2" charset="0"/>
              </a:rPr>
              <a:t>’ 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Learn the poem ‘</a:t>
            </a:r>
            <a:r>
              <a:rPr lang="en-GB" dirty="0" err="1" smtClean="0">
                <a:latin typeface="SassoonCRInfantMedium" panose="02000603020000020003" pitchFamily="2" charset="0"/>
              </a:rPr>
              <a:t>Buail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Bos’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</a:p>
          <a:p>
            <a:r>
              <a:rPr lang="en-GB" dirty="0" err="1" smtClean="0">
                <a:latin typeface="SassoonCRInfantMedium" panose="02000603020000020003" pitchFamily="2" charset="0"/>
              </a:rPr>
              <a:t>Éist</a:t>
            </a:r>
            <a:r>
              <a:rPr lang="en-GB" dirty="0" smtClean="0">
                <a:latin typeface="SassoonCRInfantMedium" panose="02000603020000020003" pitchFamily="2" charset="0"/>
              </a:rPr>
              <a:t> leis an </a:t>
            </a:r>
            <a:r>
              <a:rPr lang="en-GB" dirty="0" err="1" smtClean="0">
                <a:latin typeface="SassoonCRInfantMedium" panose="02000603020000020003" pitchFamily="2" charset="0"/>
              </a:rPr>
              <a:t>scéal</a:t>
            </a:r>
            <a:r>
              <a:rPr lang="en-GB" dirty="0" smtClean="0">
                <a:latin typeface="SassoonCRInfantMedium" panose="02000603020000020003" pitchFamily="2" charset="0"/>
              </a:rPr>
              <a:t> (Listen to the story)</a:t>
            </a:r>
          </a:p>
          <a:p>
            <a:r>
              <a:rPr lang="en-GB" dirty="0" err="1" smtClean="0">
                <a:latin typeface="SassoonCRInfantMedium" panose="02000603020000020003" pitchFamily="2" charset="0"/>
              </a:rPr>
              <a:t>Cuardach</a:t>
            </a:r>
            <a:r>
              <a:rPr lang="en-GB" dirty="0" smtClean="0">
                <a:latin typeface="SassoonCRInfantMedium" panose="02000603020000020003" pitchFamily="2" charset="0"/>
              </a:rPr>
              <a:t> 1 </a:t>
            </a:r>
            <a:r>
              <a:rPr lang="en-GB" dirty="0" err="1" smtClean="0">
                <a:latin typeface="SassoonCRInfantMedium" panose="02000603020000020003" pitchFamily="2" charset="0"/>
              </a:rPr>
              <a:t>agus</a:t>
            </a:r>
            <a:r>
              <a:rPr lang="en-GB" dirty="0" smtClean="0">
                <a:latin typeface="SassoonCRInfantMedium" panose="02000603020000020003" pitchFamily="2" charset="0"/>
              </a:rPr>
              <a:t> 2 (Click on the pictures to hear the words)</a:t>
            </a:r>
          </a:p>
          <a:p>
            <a:r>
              <a:rPr lang="en-GB" dirty="0" err="1" smtClean="0">
                <a:latin typeface="SassoonCRInfantMedium" panose="02000603020000020003" pitchFamily="2" charset="0"/>
              </a:rPr>
              <a:t>Foclóir</a:t>
            </a:r>
            <a:r>
              <a:rPr lang="en-GB" dirty="0" smtClean="0">
                <a:latin typeface="SassoonCRInfantMedium" panose="02000603020000020003" pitchFamily="2" charset="0"/>
              </a:rPr>
              <a:t> 1 </a:t>
            </a:r>
            <a:r>
              <a:rPr lang="en-GB" dirty="0" err="1" smtClean="0">
                <a:latin typeface="SassoonCRInfantMedium" panose="02000603020000020003" pitchFamily="2" charset="0"/>
              </a:rPr>
              <a:t>agus</a:t>
            </a:r>
            <a:r>
              <a:rPr lang="en-GB" dirty="0" smtClean="0">
                <a:latin typeface="SassoonCRInfantMedium" panose="02000603020000020003" pitchFamily="2" charset="0"/>
              </a:rPr>
              <a:t> 2 (Listen to words and click on the right picture)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9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Week Two </a:t>
            </a:r>
            <a:r>
              <a:rPr lang="en-GB" dirty="0" err="1" smtClean="0">
                <a:latin typeface="SassoonCRInfantMedium" panose="02000603020000020003" pitchFamily="2" charset="0"/>
              </a:rPr>
              <a:t>Abair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Liom</a:t>
            </a:r>
            <a:r>
              <a:rPr lang="en-GB" dirty="0" smtClean="0">
                <a:latin typeface="SassoonCRInfantMedium" panose="02000603020000020003" pitchFamily="2" charset="0"/>
              </a:rPr>
              <a:t>: Ag </a:t>
            </a:r>
            <a:r>
              <a:rPr lang="en-GB" dirty="0" err="1" smtClean="0">
                <a:latin typeface="SassoonCRInfantMedium" panose="02000603020000020003" pitchFamily="2" charset="0"/>
              </a:rPr>
              <a:t>Súgradh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https://content.folensonline.ie/programmes/AbairLiom/JI/resources/Poster/AL_JI_ACT_Postaer_L04_001/index.html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Suggested Activities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Learn the song ‘</a:t>
            </a:r>
            <a:r>
              <a:rPr lang="en-GB" dirty="0" err="1" smtClean="0">
                <a:latin typeface="SassoonCRInfantMedium" panose="02000603020000020003" pitchFamily="2" charset="0"/>
              </a:rPr>
              <a:t>Hé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Hó</a:t>
            </a:r>
            <a:r>
              <a:rPr lang="en-GB" dirty="0" smtClean="0">
                <a:latin typeface="SassoonCRInfantMedium" panose="02000603020000020003" pitchFamily="2" charset="0"/>
              </a:rPr>
              <a:t> Mo </a:t>
            </a:r>
            <a:r>
              <a:rPr lang="en-GB" dirty="0" err="1" smtClean="0">
                <a:latin typeface="SassoonCRInfantMedium" panose="02000603020000020003" pitchFamily="2" charset="0"/>
              </a:rPr>
              <a:t>Dhaideo</a:t>
            </a:r>
            <a:r>
              <a:rPr lang="en-GB" dirty="0" smtClean="0">
                <a:latin typeface="SassoonCRInfantMedium" panose="02000603020000020003" pitchFamily="2" charset="0"/>
              </a:rPr>
              <a:t>’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Learn the poem ‘</a:t>
            </a:r>
            <a:r>
              <a:rPr lang="en-GB" dirty="0" err="1" smtClean="0">
                <a:latin typeface="SassoonCRInfantMedium" panose="02000603020000020003" pitchFamily="2" charset="0"/>
              </a:rPr>
              <a:t>Sín</a:t>
            </a:r>
            <a:r>
              <a:rPr lang="en-GB" dirty="0" smtClean="0">
                <a:latin typeface="SassoonCRInfantMedium" panose="02000603020000020003" pitchFamily="2" charset="0"/>
              </a:rPr>
              <a:t> do </a:t>
            </a:r>
            <a:r>
              <a:rPr lang="en-GB" dirty="0" err="1" smtClean="0">
                <a:latin typeface="SassoonCRInfantMedium" panose="02000603020000020003" pitchFamily="2" charset="0"/>
              </a:rPr>
              <a:t>Lámha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Thuas</a:t>
            </a:r>
            <a:r>
              <a:rPr lang="en-GB" dirty="0" smtClean="0">
                <a:latin typeface="SassoonCRInfantMedium" panose="02000603020000020003" pitchFamily="2" charset="0"/>
              </a:rPr>
              <a:t> Thar Do </a:t>
            </a:r>
            <a:r>
              <a:rPr lang="en-GB" dirty="0" err="1" smtClean="0">
                <a:latin typeface="SassoonCRInfantMedium" panose="02000603020000020003" pitchFamily="2" charset="0"/>
              </a:rPr>
              <a:t>Cheann</a:t>
            </a:r>
            <a:r>
              <a:rPr lang="en-GB" dirty="0" smtClean="0">
                <a:latin typeface="SassoonCRInfantMedium" panose="02000603020000020003" pitchFamily="2" charset="0"/>
              </a:rPr>
              <a:t>’ </a:t>
            </a:r>
          </a:p>
          <a:p>
            <a:r>
              <a:rPr lang="en-GB" dirty="0" err="1" smtClean="0">
                <a:latin typeface="SassoonCRInfantMedium" panose="02000603020000020003" pitchFamily="2" charset="0"/>
              </a:rPr>
              <a:t>Éist</a:t>
            </a:r>
            <a:r>
              <a:rPr lang="en-GB" dirty="0" smtClean="0">
                <a:latin typeface="SassoonCRInfantMedium" panose="02000603020000020003" pitchFamily="2" charset="0"/>
              </a:rPr>
              <a:t> leis an </a:t>
            </a:r>
            <a:r>
              <a:rPr lang="en-GB" dirty="0" err="1" smtClean="0">
                <a:latin typeface="SassoonCRInfantMedium" panose="02000603020000020003" pitchFamily="2" charset="0"/>
              </a:rPr>
              <a:t>scéal</a:t>
            </a:r>
            <a:r>
              <a:rPr lang="en-GB" dirty="0" smtClean="0">
                <a:latin typeface="SassoonCRInfantMedium" panose="02000603020000020003" pitchFamily="2" charset="0"/>
              </a:rPr>
              <a:t> (Listen to the story)</a:t>
            </a:r>
          </a:p>
          <a:p>
            <a:r>
              <a:rPr lang="en-GB" dirty="0" err="1" smtClean="0">
                <a:latin typeface="SassoonCRInfantMedium" panose="02000603020000020003" pitchFamily="2" charset="0"/>
              </a:rPr>
              <a:t>Cuardach</a:t>
            </a:r>
            <a:r>
              <a:rPr lang="en-GB" dirty="0" smtClean="0">
                <a:latin typeface="SassoonCRInfantMedium" panose="02000603020000020003" pitchFamily="2" charset="0"/>
              </a:rPr>
              <a:t> 1 </a:t>
            </a:r>
            <a:r>
              <a:rPr lang="en-GB" dirty="0" err="1" smtClean="0">
                <a:latin typeface="SassoonCRInfantMedium" panose="02000603020000020003" pitchFamily="2" charset="0"/>
              </a:rPr>
              <a:t>agus</a:t>
            </a:r>
            <a:r>
              <a:rPr lang="en-GB" dirty="0" smtClean="0">
                <a:latin typeface="SassoonCRInfantMedium" panose="02000603020000020003" pitchFamily="2" charset="0"/>
              </a:rPr>
              <a:t> 2 (Click on the pictures to hear the words)</a:t>
            </a:r>
          </a:p>
          <a:p>
            <a:r>
              <a:rPr lang="en-GB" dirty="0" err="1" smtClean="0">
                <a:latin typeface="SassoonCRInfantMedium" panose="02000603020000020003" pitchFamily="2" charset="0"/>
              </a:rPr>
              <a:t>Foclóir</a:t>
            </a:r>
            <a:r>
              <a:rPr lang="en-GB" dirty="0" smtClean="0">
                <a:latin typeface="SassoonCRInfantMedium" panose="02000603020000020003" pitchFamily="2" charset="0"/>
              </a:rPr>
              <a:t> 1 </a:t>
            </a:r>
            <a:r>
              <a:rPr lang="en-GB" dirty="0" err="1" smtClean="0">
                <a:latin typeface="SassoonCRInfantMedium" panose="02000603020000020003" pitchFamily="2" charset="0"/>
              </a:rPr>
              <a:t>agus</a:t>
            </a:r>
            <a:r>
              <a:rPr lang="en-GB" dirty="0" smtClean="0">
                <a:latin typeface="SassoonCRInfantMedium" panose="02000603020000020003" pitchFamily="2" charset="0"/>
              </a:rPr>
              <a:t> 2 (Listen to words and click on the right picture)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8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83" y="0"/>
            <a:ext cx="6858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8027" y="355560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SassoonCRInfantMedium" panose="02000603020000020003" pitchFamily="2" charset="0"/>
              </a:rPr>
              <a:t>Extra Activities</a:t>
            </a:r>
            <a:r>
              <a:rPr lang="en-GB" sz="4800" dirty="0" smtClean="0"/>
              <a:t>….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3867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Be Active At Home ‘As </a:t>
            </a:r>
            <a:r>
              <a:rPr lang="en-GB" dirty="0" err="1" smtClean="0"/>
              <a:t>Gaeilge</a:t>
            </a:r>
            <a:r>
              <a:rPr lang="en-GB" smtClean="0"/>
              <a:t>’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8904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Bí</a:t>
            </a:r>
            <a:r>
              <a:rPr lang="en-GB" dirty="0" smtClean="0"/>
              <a:t> ag </a:t>
            </a:r>
            <a:r>
              <a:rPr lang="en-GB" dirty="0" err="1" smtClean="0"/>
              <a:t>rith</a:t>
            </a:r>
            <a:r>
              <a:rPr lang="en-GB" dirty="0" smtClean="0"/>
              <a:t>                     </a:t>
            </a:r>
            <a:r>
              <a:rPr lang="en-GB" dirty="0" err="1" smtClean="0"/>
              <a:t>Bí</a:t>
            </a:r>
            <a:r>
              <a:rPr lang="en-GB" dirty="0" smtClean="0"/>
              <a:t> ag </a:t>
            </a:r>
            <a:r>
              <a:rPr lang="en-GB" dirty="0" err="1" smtClean="0"/>
              <a:t>dámhsa</a:t>
            </a:r>
            <a:r>
              <a:rPr lang="en-GB" dirty="0" smtClean="0"/>
              <a:t>                       </a:t>
            </a:r>
            <a:r>
              <a:rPr lang="en-GB" dirty="0" err="1" smtClean="0"/>
              <a:t>Bí</a:t>
            </a:r>
            <a:r>
              <a:rPr lang="en-GB" dirty="0" smtClean="0"/>
              <a:t> ag </a:t>
            </a:r>
            <a:r>
              <a:rPr lang="en-GB" dirty="0" err="1" smtClean="0"/>
              <a:t>imirt</a:t>
            </a:r>
            <a:r>
              <a:rPr lang="en-GB" dirty="0" smtClean="0"/>
              <a:t> </a:t>
            </a:r>
            <a:r>
              <a:rPr lang="en-GB" dirty="0" err="1" smtClean="0"/>
              <a:t>peile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Bí</a:t>
            </a:r>
            <a:r>
              <a:rPr lang="en-GB" dirty="0" smtClean="0"/>
              <a:t> ag </a:t>
            </a:r>
            <a:r>
              <a:rPr lang="en-GB" dirty="0" err="1" smtClean="0"/>
              <a:t>léim</a:t>
            </a:r>
            <a:r>
              <a:rPr lang="en-GB" dirty="0" smtClean="0"/>
              <a:t>                    </a:t>
            </a:r>
            <a:r>
              <a:rPr lang="en-GB" dirty="0" err="1" smtClean="0"/>
              <a:t>Bí</a:t>
            </a:r>
            <a:r>
              <a:rPr lang="en-GB" dirty="0" smtClean="0"/>
              <a:t> ag </a:t>
            </a:r>
            <a:r>
              <a:rPr lang="en-GB" dirty="0" err="1" smtClean="0"/>
              <a:t>snámh</a:t>
            </a:r>
            <a:r>
              <a:rPr lang="en-GB" dirty="0" smtClean="0"/>
              <a:t>                         </a:t>
            </a:r>
            <a:r>
              <a:rPr lang="en-GB" dirty="0" err="1" smtClean="0"/>
              <a:t>Bí</a:t>
            </a:r>
            <a:r>
              <a:rPr lang="en-GB" dirty="0" smtClean="0"/>
              <a:t> ag </a:t>
            </a:r>
            <a:r>
              <a:rPr lang="en-GB" dirty="0" err="1" smtClean="0"/>
              <a:t>rothaíocht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                                 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Bí</a:t>
            </a:r>
            <a:r>
              <a:rPr lang="en-GB" dirty="0" smtClean="0"/>
              <a:t> ag </a:t>
            </a:r>
            <a:r>
              <a:rPr lang="en-GB" dirty="0" err="1" smtClean="0"/>
              <a:t>siúl</a:t>
            </a:r>
            <a:r>
              <a:rPr lang="en-GB" dirty="0" smtClean="0"/>
              <a:t>                         </a:t>
            </a:r>
            <a:r>
              <a:rPr lang="en-GB" dirty="0" err="1" smtClean="0"/>
              <a:t>Bí</a:t>
            </a:r>
            <a:r>
              <a:rPr lang="en-GB" dirty="0" smtClean="0"/>
              <a:t> ag </a:t>
            </a:r>
            <a:r>
              <a:rPr lang="en-GB" dirty="0" err="1" smtClean="0"/>
              <a:t>scipeál</a:t>
            </a:r>
            <a:r>
              <a:rPr lang="en-GB" dirty="0" smtClean="0"/>
              <a:t>                        </a:t>
            </a:r>
            <a:r>
              <a:rPr lang="en-GB" dirty="0" err="1" smtClean="0"/>
              <a:t>Bí</a:t>
            </a:r>
            <a:r>
              <a:rPr lang="en-GB" dirty="0" smtClean="0"/>
              <a:t> ag </a:t>
            </a:r>
            <a:r>
              <a:rPr lang="en-GB" dirty="0" err="1" smtClean="0"/>
              <a:t>imirt</a:t>
            </a:r>
            <a:r>
              <a:rPr lang="en-GB" dirty="0" smtClean="0"/>
              <a:t> </a:t>
            </a:r>
            <a:r>
              <a:rPr lang="en-GB" dirty="0" err="1" smtClean="0"/>
              <a:t>cispheile</a:t>
            </a:r>
            <a:endParaRPr lang="en-GB" dirty="0"/>
          </a:p>
        </p:txBody>
      </p:sp>
      <p:pic>
        <p:nvPicPr>
          <p:cNvPr id="4" name="Picture 3" descr="The Runner | Flickr - Photo Sharing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1825625"/>
            <a:ext cx="820784" cy="1011418"/>
          </a:xfrm>
          <a:prstGeom prst="rect">
            <a:avLst/>
          </a:prstGeom>
        </p:spPr>
      </p:pic>
      <p:pic>
        <p:nvPicPr>
          <p:cNvPr id="5" name="Picture 4" descr="Free Images : shoe, girl, photography, jump, jumpin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3427412"/>
            <a:ext cx="966651" cy="1045029"/>
          </a:xfrm>
          <a:prstGeom prst="rect">
            <a:avLst/>
          </a:prstGeom>
        </p:spPr>
      </p:pic>
      <p:pic>
        <p:nvPicPr>
          <p:cNvPr id="6" name="Picture 5" descr="Free Images : nature, path, outdoor, walking, person, boy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5133068"/>
            <a:ext cx="941567" cy="1043895"/>
          </a:xfrm>
          <a:prstGeom prst="rect">
            <a:avLst/>
          </a:prstGeom>
        </p:spPr>
      </p:pic>
      <p:pic>
        <p:nvPicPr>
          <p:cNvPr id="7" name="Picture 6" descr="Baby Dance by pstaight on Deviant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1825625"/>
            <a:ext cx="966651" cy="1011418"/>
          </a:xfrm>
          <a:prstGeom prst="rect">
            <a:avLst/>
          </a:prstGeom>
        </p:spPr>
      </p:pic>
      <p:pic>
        <p:nvPicPr>
          <p:cNvPr id="9" name="Picture 8" descr="[19/365] Learning to swim | Learning new things i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3427412"/>
            <a:ext cx="966651" cy="1045029"/>
          </a:xfrm>
          <a:prstGeom prst="rect">
            <a:avLst/>
          </a:prstGeom>
        </p:spPr>
      </p:pic>
      <p:pic>
        <p:nvPicPr>
          <p:cNvPr id="10" name="Picture 9" descr="Pular Corda: Skipping Rope in Brazil – iTencent – Mediu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5133068"/>
            <a:ext cx="966651" cy="1043895"/>
          </a:xfrm>
          <a:prstGeom prst="rect">
            <a:avLst/>
          </a:prstGeom>
        </p:spPr>
      </p:pic>
      <p:pic>
        <p:nvPicPr>
          <p:cNvPr id="11" name="Picture 10" descr="Foot6647 | Kids playing football (soccer for all you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38" y="1636283"/>
            <a:ext cx="1125583" cy="1146355"/>
          </a:xfrm>
          <a:prstGeom prst="rect">
            <a:avLst/>
          </a:prstGeom>
        </p:spPr>
      </p:pic>
      <p:pic>
        <p:nvPicPr>
          <p:cNvPr id="12" name="Picture 11" descr="Montenbaik.com Análisis :: “Mi primera carrera de bicicleta”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605" y="3427412"/>
            <a:ext cx="1125583" cy="1045029"/>
          </a:xfrm>
          <a:prstGeom prst="rect">
            <a:avLst/>
          </a:prstGeom>
        </p:spPr>
      </p:pic>
      <p:pic>
        <p:nvPicPr>
          <p:cNvPr id="13" name="Picture 12" descr="78812615 | Kids Playing Basketball | verkeorg | Flickr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25" y="5117215"/>
            <a:ext cx="876350" cy="10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Tarraing</a:t>
            </a:r>
            <a:r>
              <a:rPr lang="en-GB" dirty="0" smtClean="0"/>
              <a:t> </a:t>
            </a:r>
            <a:r>
              <a:rPr lang="en-GB" dirty="0" err="1" smtClean="0"/>
              <a:t>agus</a:t>
            </a:r>
            <a:r>
              <a:rPr lang="en-GB" dirty="0" smtClean="0"/>
              <a:t> </a:t>
            </a:r>
            <a:r>
              <a:rPr lang="en-GB" dirty="0" err="1" smtClean="0"/>
              <a:t>Dathaigh</a:t>
            </a:r>
            <a:r>
              <a:rPr lang="en-GB" dirty="0" smtClean="0"/>
              <a:t> : Draw and Colour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91" y="1489166"/>
            <a:ext cx="10515600" cy="4883740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err="1"/>
              <a:t>ú</a:t>
            </a:r>
            <a:r>
              <a:rPr lang="en-GB" dirty="0" err="1" smtClean="0"/>
              <a:t>ll</a:t>
            </a:r>
            <a:r>
              <a:rPr lang="en-GB" dirty="0" smtClean="0"/>
              <a:t> </a:t>
            </a:r>
            <a:r>
              <a:rPr lang="en-GB" dirty="0" err="1" smtClean="0"/>
              <a:t>dearg</a:t>
            </a:r>
            <a:r>
              <a:rPr lang="en-GB" dirty="0" smtClean="0"/>
              <a:t>                      banana </a:t>
            </a:r>
            <a:r>
              <a:rPr lang="en-GB" dirty="0" err="1" smtClean="0"/>
              <a:t>buí</a:t>
            </a:r>
            <a:r>
              <a:rPr lang="en-GB" dirty="0" smtClean="0"/>
              <a:t>                         </a:t>
            </a:r>
            <a:r>
              <a:rPr lang="en-GB" dirty="0" err="1" smtClean="0"/>
              <a:t>crann</a:t>
            </a:r>
            <a:r>
              <a:rPr lang="en-GB" dirty="0" smtClean="0"/>
              <a:t> </a:t>
            </a:r>
            <a:r>
              <a:rPr lang="en-GB" dirty="0" err="1" smtClean="0"/>
              <a:t>glas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 err="1" smtClean="0"/>
              <a:t>liathróid</a:t>
            </a:r>
            <a:r>
              <a:rPr lang="en-GB" dirty="0" smtClean="0"/>
              <a:t> </a:t>
            </a:r>
            <a:r>
              <a:rPr lang="en-GB" dirty="0" err="1" smtClean="0"/>
              <a:t>gorm</a:t>
            </a:r>
            <a:r>
              <a:rPr lang="en-GB" dirty="0" smtClean="0"/>
              <a:t>                                     </a:t>
            </a:r>
            <a:r>
              <a:rPr lang="en-GB" dirty="0" err="1" smtClean="0"/>
              <a:t>téidí</a:t>
            </a:r>
            <a:r>
              <a:rPr lang="en-GB" dirty="0" smtClean="0"/>
              <a:t> </a:t>
            </a:r>
            <a:r>
              <a:rPr lang="en-GB" dirty="0" err="1" smtClean="0"/>
              <a:t>oráiste</a:t>
            </a:r>
            <a:r>
              <a:rPr lang="en-GB" dirty="0" smtClean="0"/>
              <a:t>                                                    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at </a:t>
            </a:r>
            <a:r>
              <a:rPr lang="en-GB" dirty="0" err="1" smtClean="0"/>
              <a:t>dubh</a:t>
            </a:r>
            <a:r>
              <a:rPr lang="en-GB" dirty="0" smtClean="0"/>
              <a:t>                      </a:t>
            </a:r>
            <a:r>
              <a:rPr lang="en-GB" dirty="0" err="1" smtClean="0"/>
              <a:t>madra</a:t>
            </a:r>
            <a:r>
              <a:rPr lang="en-GB" dirty="0" smtClean="0"/>
              <a:t> </a:t>
            </a:r>
            <a:r>
              <a:rPr lang="en-GB" dirty="0" err="1" smtClean="0"/>
              <a:t>donn</a:t>
            </a:r>
            <a:r>
              <a:rPr lang="en-GB" dirty="0" smtClean="0"/>
              <a:t>                      </a:t>
            </a:r>
            <a:r>
              <a:rPr lang="en-GB" dirty="0" err="1" smtClean="0"/>
              <a:t>mála</a:t>
            </a:r>
            <a:r>
              <a:rPr lang="en-GB" dirty="0" smtClean="0"/>
              <a:t> </a:t>
            </a:r>
            <a:r>
              <a:rPr lang="en-GB" dirty="0" err="1" smtClean="0"/>
              <a:t>scoile</a:t>
            </a:r>
            <a:r>
              <a:rPr lang="en-GB" dirty="0" smtClean="0"/>
              <a:t> </a:t>
            </a:r>
            <a:r>
              <a:rPr lang="en-GB" dirty="0" err="1" smtClean="0"/>
              <a:t>corcra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                    </a:t>
            </a:r>
            <a:endParaRPr lang="en-GB" dirty="0"/>
          </a:p>
        </p:txBody>
      </p:sp>
      <p:pic>
        <p:nvPicPr>
          <p:cNvPr id="6" name="Picture 5" descr="Vector Apple - Download Free Vector Art, Stock Graphic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2" y="1894112"/>
            <a:ext cx="1045029" cy="826135"/>
          </a:xfrm>
          <a:prstGeom prst="rect">
            <a:avLst/>
          </a:prstGeom>
        </p:spPr>
      </p:pic>
      <p:pic>
        <p:nvPicPr>
          <p:cNvPr id="7" name="Picture 6" descr="Banana equivalent dose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1" y="1894114"/>
            <a:ext cx="952501" cy="826135"/>
          </a:xfrm>
          <a:prstGeom prst="rect">
            <a:avLst/>
          </a:prstGeom>
        </p:spPr>
      </p:pic>
      <p:pic>
        <p:nvPicPr>
          <p:cNvPr id="8" name="Picture 7" descr="Tree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7" y="1894113"/>
            <a:ext cx="1173479" cy="826136"/>
          </a:xfrm>
          <a:prstGeom prst="rect">
            <a:avLst/>
          </a:prstGeom>
        </p:spPr>
      </p:pic>
      <p:pic>
        <p:nvPicPr>
          <p:cNvPr id="9" name="Picture 8" descr="Blue Soccer Ball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3431219"/>
            <a:ext cx="1045029" cy="826135"/>
          </a:xfrm>
          <a:prstGeom prst="rect">
            <a:avLst/>
          </a:prstGeom>
        </p:spPr>
      </p:pic>
      <p:pic>
        <p:nvPicPr>
          <p:cNvPr id="11" name="Picture 10" descr="Plik:Black cat on window.JPG – Wikipedia, wolna encyklo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49" y="4968328"/>
            <a:ext cx="952502" cy="826135"/>
          </a:xfrm>
          <a:prstGeom prst="rect">
            <a:avLst/>
          </a:prstGeom>
        </p:spPr>
      </p:pic>
      <p:pic>
        <p:nvPicPr>
          <p:cNvPr id="12" name="Picture 11" descr="File:Brown Do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0" y="4968322"/>
            <a:ext cx="1062447" cy="826141"/>
          </a:xfrm>
          <a:prstGeom prst="rect">
            <a:avLst/>
          </a:prstGeom>
        </p:spPr>
      </p:pic>
      <p:pic>
        <p:nvPicPr>
          <p:cNvPr id="13" name="Picture 12" descr="Teddy Bear Silhouette Orange - Free vector graphic on Pixab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93" y="3431219"/>
            <a:ext cx="1062447" cy="826136"/>
          </a:xfrm>
          <a:prstGeom prst="rect">
            <a:avLst/>
          </a:prstGeom>
        </p:spPr>
      </p:pic>
      <p:pic>
        <p:nvPicPr>
          <p:cNvPr id="14" name="Picture 13" descr="Finally Official: Stranger Things x My Little Pony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6" y="4968321"/>
            <a:ext cx="966653" cy="8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1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CRInfantMedium" panose="02000603020000020003" pitchFamily="2" charset="0"/>
              </a:rPr>
              <a:t>Check out YouTube and the </a:t>
            </a:r>
            <a:r>
              <a:rPr lang="en-GB" dirty="0" err="1">
                <a:latin typeface="SassoonCRInfantMedium" panose="02000603020000020003" pitchFamily="2" charset="0"/>
              </a:rPr>
              <a:t>TnaG</a:t>
            </a:r>
            <a:r>
              <a:rPr lang="en-GB" dirty="0">
                <a:latin typeface="SassoonCRInfantMedium" panose="02000603020000020003" pitchFamily="2" charset="0"/>
              </a:rPr>
              <a:t> player </a:t>
            </a:r>
            <a:r>
              <a:rPr lang="en-GB" dirty="0" smtClean="0">
                <a:latin typeface="SassoonCRInfantMedium" panose="02000603020000020003" pitchFamily="2" charset="0"/>
              </a:rPr>
              <a:t>for </a:t>
            </a:r>
            <a:r>
              <a:rPr lang="en-GB" dirty="0">
                <a:latin typeface="SassoonCRInfantMedium" panose="02000603020000020003" pitchFamily="2" charset="0"/>
              </a:rPr>
              <a:t>the Irish </a:t>
            </a:r>
            <a:r>
              <a:rPr lang="en-GB" dirty="0" smtClean="0">
                <a:latin typeface="SassoonCRInfantMedium" panose="02000603020000020003" pitchFamily="2" charset="0"/>
              </a:rPr>
              <a:t>programmes listed below.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Is </a:t>
            </a:r>
            <a:r>
              <a:rPr lang="en-GB" dirty="0" err="1">
                <a:latin typeface="SassoonCRInfantMedium" panose="02000603020000020003" pitchFamily="2" charset="0"/>
              </a:rPr>
              <a:t>E</a:t>
            </a:r>
            <a:r>
              <a:rPr lang="en-GB" dirty="0" err="1" smtClean="0">
                <a:latin typeface="SassoonCRInfantMedium" panose="02000603020000020003" pitchFamily="2" charset="0"/>
              </a:rPr>
              <a:t>olaí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Mé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</a:p>
          <a:p>
            <a:r>
              <a:rPr lang="en-GB" dirty="0" err="1" smtClean="0">
                <a:latin typeface="SassoonCRInfantMedium" panose="02000603020000020003" pitchFamily="2" charset="0"/>
              </a:rPr>
              <a:t>Ár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Scéal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An </a:t>
            </a:r>
            <a:r>
              <a:rPr lang="en-GB" dirty="0" err="1" smtClean="0">
                <a:latin typeface="SassoonCRInfantMedium" panose="02000603020000020003" pitchFamily="2" charset="0"/>
              </a:rPr>
              <a:t>Siopa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Ealaíne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Scéal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na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Lae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err="1" smtClean="0">
                <a:latin typeface="SassoonCRInfantMedium" panose="02000603020000020003" pitchFamily="2" charset="0"/>
              </a:rPr>
              <a:t>Corpoidechas</a:t>
            </a:r>
            <a:r>
              <a:rPr lang="en-GB" dirty="0" smtClean="0">
                <a:latin typeface="SassoonCRInfantMedium" panose="02000603020000020003" pitchFamily="2" charset="0"/>
              </a:rPr>
              <a:t> Le </a:t>
            </a:r>
            <a:r>
              <a:rPr lang="en-GB" dirty="0" err="1" smtClean="0">
                <a:latin typeface="SassoonCRInfantMedium" panose="02000603020000020003" pitchFamily="2" charset="0"/>
              </a:rPr>
              <a:t>Ciarán</a:t>
            </a:r>
            <a:r>
              <a:rPr lang="en-GB" dirty="0" smtClean="0">
                <a:latin typeface="SassoonCRInfantMedium" panose="02000603020000020003" pitchFamily="2" charset="0"/>
              </a:rPr>
              <a:t> ( PE )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Dino Lingo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Cúla4 </a:t>
            </a:r>
            <a:r>
              <a:rPr lang="en-GB" dirty="0" err="1" smtClean="0">
                <a:latin typeface="SassoonCRInfantMedium" panose="02000603020000020003" pitchFamily="2" charset="0"/>
              </a:rPr>
              <a:t>ar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Scoil</a:t>
            </a:r>
            <a:r>
              <a:rPr lang="en-GB" dirty="0" smtClean="0">
                <a:latin typeface="SassoonCRInfantMedium" panose="02000603020000020003" pitchFamily="2" charset="0"/>
              </a:rPr>
              <a:t> 10.00 </a:t>
            </a:r>
            <a:r>
              <a:rPr lang="en-GB" dirty="0" err="1" smtClean="0">
                <a:latin typeface="SassoonCRInfantMedium" panose="02000603020000020003" pitchFamily="2" charset="0"/>
              </a:rPr>
              <a:t>a.m</a:t>
            </a:r>
            <a:r>
              <a:rPr lang="en-GB" dirty="0" smtClean="0">
                <a:latin typeface="SassoonCRInfantMedium" panose="02000603020000020003" pitchFamily="2" charset="0"/>
              </a:rPr>
              <a:t> Monday to Friday on </a:t>
            </a:r>
            <a:r>
              <a:rPr lang="en-GB" dirty="0" err="1" smtClean="0">
                <a:latin typeface="SassoonCRInfantMedium" panose="02000603020000020003" pitchFamily="2" charset="0"/>
              </a:rPr>
              <a:t>TnaG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endParaRPr lang="en-GB" dirty="0" smtClean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27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dirty="0" err="1" smtClean="0">
                <a:latin typeface="SassoonCRInfantMedium" panose="02000603020000020003" pitchFamily="2" charset="0"/>
              </a:rPr>
              <a:t>Maith</a:t>
            </a:r>
            <a:r>
              <a:rPr lang="en-GB" sz="8000" dirty="0" smtClean="0">
                <a:latin typeface="SassoonCRInfantMedium" panose="02000603020000020003" pitchFamily="2" charset="0"/>
              </a:rPr>
              <a:t> </a:t>
            </a:r>
            <a:r>
              <a:rPr lang="en-GB" sz="8000" dirty="0" err="1" smtClean="0">
                <a:latin typeface="SassoonCRInfantMedium" panose="02000603020000020003" pitchFamily="2" charset="0"/>
              </a:rPr>
              <a:t>thú</a:t>
            </a:r>
            <a:r>
              <a:rPr lang="en-GB" sz="8000" dirty="0" smtClean="0">
                <a:latin typeface="SassoonCRInfantMedium" panose="02000603020000020003" pitchFamily="2" charset="0"/>
              </a:rPr>
              <a:t>!</a:t>
            </a:r>
            <a:endParaRPr lang="en-GB" sz="8000" dirty="0">
              <a:latin typeface="SassoonCRInfantMedium" panose="02000603020000020003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69" y="1825625"/>
            <a:ext cx="6225461" cy="4351338"/>
          </a:xfrm>
        </p:spPr>
      </p:pic>
    </p:spTree>
    <p:extLst>
      <p:ext uri="{BB962C8B-B14F-4D97-AF65-F5344CB8AC3E}">
        <p14:creationId xmlns:p14="http://schemas.microsoft.com/office/powerpoint/2010/main" val="68812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269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SassoonCRInfantMedium</vt:lpstr>
      <vt:lpstr>Office Theme</vt:lpstr>
      <vt:lpstr>Junior Infants</vt:lpstr>
      <vt:lpstr>       In school we use the Abair Liom programme to teach Irish. Follow the instructions below to sign up and access the programme.</vt:lpstr>
      <vt:lpstr>Week One Abair Liom: An Bosca Lóin</vt:lpstr>
      <vt:lpstr>Week Two Abair Liom: Ag Súgradh</vt:lpstr>
      <vt:lpstr>PowerPoint Presentation</vt:lpstr>
      <vt:lpstr> Be Active At Home ‘As Gaeilge’ </vt:lpstr>
      <vt:lpstr>Tarraing agus Dathaigh : Draw and Colour</vt:lpstr>
      <vt:lpstr>Check out YouTube and the TnaG player for the Irish programmes listed below.</vt:lpstr>
      <vt:lpstr>Maith thú!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Infants</dc:title>
  <dc:creator>Ellen O'Sullivan</dc:creator>
  <cp:lastModifiedBy>Julie McCann</cp:lastModifiedBy>
  <cp:revision>37</cp:revision>
  <dcterms:created xsi:type="dcterms:W3CDTF">2020-04-01T09:31:41Z</dcterms:created>
  <dcterms:modified xsi:type="dcterms:W3CDTF">2020-04-30T10:02:22Z</dcterms:modified>
</cp:coreProperties>
</file>