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3" r:id="rId5"/>
    <p:sldId id="276" r:id="rId6"/>
    <p:sldId id="274" r:id="rId7"/>
    <p:sldId id="275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BB325-DE6A-4AD4-93D0-091FC6B6D42E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B6AF4-64E1-4613-8C29-EC6F4B5BB0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663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7670-2BC5-4BC0-996B-16868C5AD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1B7F8-98BD-40B7-A42F-92E550FCE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19B8D-FF9A-473E-958E-F1CEECB0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36A39-68A2-402B-9A30-5621E49E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044C-3CC2-45D3-BBD7-A13755EF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40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238D-CDAF-4BBD-AA4E-7C278849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A70A8-36EA-43A3-92D5-44B339ECF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B3A47-97CF-4757-B57E-C7337FB6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9C5B0-E71B-4216-AD27-DB8DF0DB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C4668-940C-4534-8F3C-047B59D5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18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7F4D8-732D-4A84-814B-C6506A215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7F9CF-0FA0-4D98-A4CF-1085C8099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50482-51AD-481E-9059-E0E9F87D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BE390-B197-4CF7-8335-BADE6C40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9F659-DBF5-4E60-B9DB-6463431A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587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28B2-F18B-4DDD-B50F-92B0AF9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EB155-3E4D-46E3-8E1F-AC415685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715C-F47E-40F3-873D-3AA1D1AC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434A-E715-4B70-AB0E-814CCEAF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D0F47-9FA8-41CD-B06E-F542B563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4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E35D-5064-430B-8A0E-002F2BAA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4E48A-9B76-4949-A048-B15E115E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D72A8-8235-4011-B1EE-49FFA44B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1F318-F1A2-4D73-A7D0-E54C45D2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43ECF-4876-419F-BD37-3B72B312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45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A6DB-9B9C-4B3A-88EA-0CD2026C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BA244-5CE6-4794-864A-29EE2A07D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F924C-C3A5-491B-BB6E-861C08FD2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798F9-F365-48E3-B75D-51D9D833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B44E7-EA63-4A9A-AB2B-094F23A0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FC531-0FAB-4B03-9FDD-C9F2C5E6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496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51B9-D1E1-49A6-A172-49523F78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0784C-7917-4897-B616-678036461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03E6A-5B9A-43D4-8B6D-D5945BD84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4C7E4-E696-46C3-A48B-B88100C28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473F9-B215-4155-9E38-9EA285B9E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B15548-DD21-498A-8321-E2D8D1C8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00573-EEE1-4F6D-B0D1-A371C219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73581-EDCA-4CA8-B05F-76973DD5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03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1A5F-3229-4964-A9E5-8878E835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6C61F-D990-4BD6-AF62-CEF9376B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4823E-2FE0-4D86-A76B-47969E57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DCA41-CA5F-4628-99CF-6A74285C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248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19118-CC8A-4F97-80E4-19AF1C16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91E9B-655B-414A-841B-6EB289B1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08C9F-56A3-4D6D-8EAB-D8E36DB7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076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6D85-A43C-4A06-A0EB-E7B666D9C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40858-300C-4CFD-BB9D-414D6FF70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F67C9-D77B-483A-A29A-3CD65693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09ABE-E7D1-49CB-9E1B-BC3B5C29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A0117-A1E9-420D-8377-B33B4BA8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66A0-E79C-4A16-92C0-F9B3E5E1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991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5031-35FD-4619-85DC-B8ACF4D5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E2847-5609-4101-9943-4514A2716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D9696-0B23-40DC-A68C-59EA6DB6D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923A6-35F7-4713-80B3-68AADA2E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5E2FA-AC47-4C57-AF44-DAD2EC4F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DF864-080B-4C5B-9961-1CD842DA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002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95913-F19B-4277-A074-9447AD0A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F2CF6-D0C0-4F3B-A757-0E3AE5F48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1AD9A-EA48-4743-B382-50584D346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6E91-3F8B-4C25-9D18-39168F429899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4C179-C04B-41C0-BBC2-1608D4F82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C3AD6-A314-4188-9ED0-6A81EE3F7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08489-D588-45BB-A944-536D291030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85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ginmediatelevision.ie/player/show/809/170606/0/Ireland-A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7D149-513F-4B83-BEC8-3814A8B2E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IE">
                <a:solidFill>
                  <a:schemeClr val="bg1"/>
                </a:solidFill>
                <a:latin typeface="SassoonCRInfant" panose="02010503020300020003" pitchFamily="2" charset="0"/>
              </a:rPr>
              <a:t>Home Sensory Circuits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Image result for kids excercies clip art">
            <a:extLst>
              <a:ext uri="{FF2B5EF4-FFF2-40B4-BE49-F238E27FC236}">
                <a16:creationId xmlns:a16="http://schemas.microsoft.com/office/drawing/2014/main" id="{BC6F7627-A4E8-4495-A683-D1F5E4026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803699"/>
            <a:ext cx="4047843" cy="188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5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E407-FC2F-446A-998C-A4535164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711200"/>
            <a:ext cx="10515600" cy="5746750"/>
          </a:xfrm>
        </p:spPr>
        <p:txBody>
          <a:bodyPr>
            <a:normAutofit fontScale="85000" lnSpcReduction="10000"/>
          </a:bodyPr>
          <a:lstStyle/>
          <a:p>
            <a:r>
              <a:rPr lang="en-IE" dirty="0">
                <a:latin typeface="SassoonCRInfant" panose="02010503020300020003" pitchFamily="2" charset="0"/>
              </a:rPr>
              <a:t>Sensory Circuits can help to keep your child calm and regulated at home.</a:t>
            </a:r>
          </a:p>
          <a:p>
            <a:endParaRPr lang="en-IE" dirty="0">
              <a:latin typeface="SassoonCRInfant" panose="02010503020300020003" pitchFamily="2" charset="0"/>
            </a:endParaRPr>
          </a:p>
          <a:p>
            <a:r>
              <a:rPr lang="en-IE" dirty="0">
                <a:latin typeface="SassoonCRInfant" panose="02010503020300020003" pitchFamily="2" charset="0"/>
              </a:rPr>
              <a:t>The circuits  consists of simple exercises which are completed in a specific order. You can pick and choose from each section to create a different circuit each day!</a:t>
            </a:r>
          </a:p>
          <a:p>
            <a:endParaRPr lang="en-IE" dirty="0">
              <a:latin typeface="SassoonCRInfant" panose="02010503020300020003" pitchFamily="2" charset="0"/>
            </a:endParaRPr>
          </a:p>
          <a:p>
            <a:r>
              <a:rPr lang="en-IE" dirty="0">
                <a:latin typeface="SassoonCRInfant" panose="02010503020300020003" pitchFamily="2" charset="0"/>
              </a:rPr>
              <a:t>The order of the circuits are as follows: </a:t>
            </a:r>
          </a:p>
          <a:p>
            <a:r>
              <a:rPr lang="en-IE" dirty="0">
                <a:latin typeface="SassoonCRInfant" panose="02010503020300020003" pitchFamily="2" charset="0"/>
              </a:rPr>
              <a:t>Alerting           Organising                      Calming </a:t>
            </a:r>
          </a:p>
          <a:p>
            <a:endParaRPr lang="en-IE" dirty="0">
              <a:latin typeface="SassoonCRInfant" panose="02010503020300020003" pitchFamily="2" charset="0"/>
            </a:endParaRPr>
          </a:p>
          <a:p>
            <a:endParaRPr lang="en-IE" dirty="0">
              <a:latin typeface="SassoonCRInfant" panose="02010503020300020003" pitchFamily="2" charset="0"/>
            </a:endParaRPr>
          </a:p>
          <a:p>
            <a:r>
              <a:rPr lang="en-IE" dirty="0">
                <a:latin typeface="SassoonCRInfant" panose="02010503020300020003" pitchFamily="2" charset="0"/>
              </a:rPr>
              <a:t>Here is a clip of what they might look like at home</a:t>
            </a:r>
          </a:p>
          <a:p>
            <a:pPr marL="0" indent="0">
              <a:buNone/>
            </a:pPr>
            <a:r>
              <a:rPr lang="en-IE" dirty="0">
                <a:latin typeface="SassoonCRInfant" panose="02010503020300020003" pitchFamily="2" charset="0"/>
                <a:hlinkClick r:id="rId2"/>
              </a:rPr>
              <a:t>https://www.virginmediatelevision.ie/player/show/809/170606/0/Ireland-AM</a:t>
            </a:r>
            <a:endParaRPr lang="en-IE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endParaRPr lang="en-IE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endParaRPr lang="en-IE" dirty="0">
              <a:latin typeface="SassoonCRInfant" panose="02010503020300020003" pitchFamily="2" charset="0"/>
            </a:endParaRPr>
          </a:p>
          <a:p>
            <a:r>
              <a:rPr lang="en-IE" dirty="0">
                <a:latin typeface="SassoonCRInfant" panose="02010503020300020003" pitchFamily="2" charset="0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359424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C56BD-A36D-48D6-AE42-B53BA147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IE" dirty="0"/>
              <a:t>Alerting   (2 mins)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E2BE1-0A54-4469-8979-48DE1CF01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03" y="286808"/>
            <a:ext cx="3224750" cy="48185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F7A0-CD22-432C-9DDA-BA913D396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IE" sz="1800"/>
              <a:t>Running                                 </a:t>
            </a:r>
          </a:p>
          <a:p>
            <a:r>
              <a:rPr lang="en-IE" sz="1800"/>
              <a:t>Jumping Jacks</a:t>
            </a:r>
          </a:p>
          <a:p>
            <a:r>
              <a:rPr lang="en-IE" sz="1800"/>
              <a:t>Crash Landing</a:t>
            </a:r>
          </a:p>
          <a:p>
            <a:r>
              <a:rPr lang="en-IE" sz="1800"/>
              <a:t>Skipping</a:t>
            </a:r>
          </a:p>
          <a:p>
            <a:r>
              <a:rPr lang="en-IE" sz="1800"/>
              <a:t>Trampoline</a:t>
            </a:r>
          </a:p>
          <a:p>
            <a:r>
              <a:rPr lang="en-IE" sz="1800"/>
              <a:t>Bounce on an exercise ball. </a:t>
            </a:r>
          </a:p>
          <a:p>
            <a:r>
              <a:rPr lang="en-IE" sz="1800"/>
              <a:t> Hopscotch</a:t>
            </a:r>
          </a:p>
          <a:p>
            <a:r>
              <a:rPr lang="en-IE" sz="1800"/>
              <a:t> Giant Steps</a:t>
            </a:r>
          </a:p>
          <a:p>
            <a:endParaRPr lang="en-IE" sz="1800"/>
          </a:p>
        </p:txBody>
      </p:sp>
    </p:spTree>
    <p:extLst>
      <p:ext uri="{BB962C8B-B14F-4D97-AF65-F5344CB8AC3E}">
        <p14:creationId xmlns:p14="http://schemas.microsoft.com/office/powerpoint/2010/main" val="879129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FE6D-6DEE-42E5-BDC1-0A082F9D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IE" sz="4800">
                <a:latin typeface="SassoonCRInfant" panose="02010503020300020003" pitchFamily="2" charset="0"/>
              </a:rPr>
              <a:t>Organising   (10 mins)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327EF-E01D-49F2-AD1B-3FEB55059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E" sz="2200">
              <a:solidFill>
                <a:schemeClr val="bg1"/>
              </a:solidFill>
              <a:latin typeface="SassoonCRInfant" panose="02010503020300020003" pitchFamily="2" charset="0"/>
              <a:cs typeface="Aharoni" panose="020B0604020202020204" pitchFamily="2" charset="-79"/>
            </a:endParaRP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Balance Obstacle Course (Use chalk lines outside or masking tape)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Roll on exercise ball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Simon Says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Jump to a height (touch wall)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Wheelbarrow races 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Animal Walks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Balloon Volleyball</a:t>
            </a:r>
          </a:p>
          <a:p>
            <a:pPr marL="285750" indent="-285750"/>
            <a:r>
              <a:rPr lang="en-IE" sz="2200">
                <a:solidFill>
                  <a:schemeClr val="bg1"/>
                </a:solidFill>
                <a:latin typeface="SassoonCRInfant" panose="02010503020300020003" pitchFamily="2" charset="0"/>
                <a:cs typeface="Aharoni" panose="020B0604020202020204" pitchFamily="2" charset="-79"/>
              </a:rPr>
              <a:t>Commando Crawl (Use chairs as the obstacles)</a:t>
            </a:r>
          </a:p>
          <a:p>
            <a:pPr marL="285750" indent="-285750"/>
            <a:endParaRPr lang="en-IE" sz="2200">
              <a:solidFill>
                <a:schemeClr val="bg1"/>
              </a:solidFill>
              <a:latin typeface="SassoonCRInfant" panose="02010503020300020003" pitchFamily="2" charset="0"/>
              <a:cs typeface="Aharoni" panose="020B0604020202020204" pitchFamily="2" charset="-79"/>
            </a:endParaRPr>
          </a:p>
          <a:p>
            <a:endParaRPr lang="en-IE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7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imple sensory pathways for kids masking tape">
            <a:extLst>
              <a:ext uri="{FF2B5EF4-FFF2-40B4-BE49-F238E27FC236}">
                <a16:creationId xmlns:a16="http://schemas.microsoft.com/office/drawing/2014/main" id="{FF94EAB7-E4EB-4C06-B592-C884C796EF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196" y="1246155"/>
            <a:ext cx="2133804" cy="320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chlak sensory pathways">
            <a:extLst>
              <a:ext uri="{FF2B5EF4-FFF2-40B4-BE49-F238E27FC236}">
                <a16:creationId xmlns:a16="http://schemas.microsoft.com/office/drawing/2014/main" id="{36227F1A-C528-4AFC-9D9F-ABB283CDE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528" y="3429000"/>
            <a:ext cx="2687668" cy="306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animal walks">
            <a:extLst>
              <a:ext uri="{FF2B5EF4-FFF2-40B4-BE49-F238E27FC236}">
                <a16:creationId xmlns:a16="http://schemas.microsoft.com/office/drawing/2014/main" id="{AFD7EC8C-605D-4FF6-9B05-D0917A360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186" y="0"/>
            <a:ext cx="75067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0753C0-3580-4D17-A937-C7C2A39CCD87}"/>
              </a:ext>
            </a:extLst>
          </p:cNvPr>
          <p:cNvSpPr txBox="1"/>
          <p:nvPr/>
        </p:nvSpPr>
        <p:spPr>
          <a:xfrm>
            <a:off x="7607030" y="564204"/>
            <a:ext cx="2451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>
                <a:latin typeface="SassoonCRInfant" panose="02010503020300020003" pitchFamily="2" charset="0"/>
              </a:rPr>
              <a:t>Balance</a:t>
            </a:r>
            <a:endParaRPr lang="en-IE" sz="3200" b="1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C7D1-4770-44A5-9DC2-14998405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atin typeface="SassoonCRInfant" panose="02010503020300020003" pitchFamily="2" charset="0"/>
              </a:rPr>
              <a:t>Calming ( 3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4F615-8A72-40DB-857A-8D4EDED1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90938" cy="4351338"/>
          </a:xfrm>
        </p:spPr>
        <p:txBody>
          <a:bodyPr/>
          <a:lstStyle/>
          <a:p>
            <a:pPr marL="285750" indent="-285750"/>
            <a:r>
              <a:rPr lang="en-IE" dirty="0"/>
              <a:t>Press ups</a:t>
            </a:r>
          </a:p>
          <a:p>
            <a:pPr marL="285750" indent="-285750"/>
            <a:r>
              <a:rPr lang="en-IE" dirty="0"/>
              <a:t>Wheelbarrow walk</a:t>
            </a:r>
          </a:p>
          <a:p>
            <a:pPr marL="285750" indent="-285750"/>
            <a:r>
              <a:rPr lang="en-IE" dirty="0"/>
              <a:t>Wall Pushes </a:t>
            </a:r>
          </a:p>
          <a:p>
            <a:pPr marL="285750" indent="-285750"/>
            <a:r>
              <a:rPr lang="en-IE" dirty="0"/>
              <a:t>Plank</a:t>
            </a:r>
          </a:p>
          <a:p>
            <a:pPr marL="285750" indent="-285750"/>
            <a:r>
              <a:rPr lang="en-IE" dirty="0"/>
              <a:t>Tunnel Crawl</a:t>
            </a:r>
          </a:p>
          <a:p>
            <a:pPr marL="285750" indent="-285750"/>
            <a:r>
              <a:rPr lang="en-IE" dirty="0"/>
              <a:t>Yoga pose</a:t>
            </a:r>
          </a:p>
          <a:p>
            <a:endParaRPr lang="en-IE" dirty="0"/>
          </a:p>
        </p:txBody>
      </p:sp>
      <p:pic>
        <p:nvPicPr>
          <p:cNvPr id="1028" name="Picture 4" descr="Image result for calm child  clip art">
            <a:extLst>
              <a:ext uri="{FF2B5EF4-FFF2-40B4-BE49-F238E27FC236}">
                <a16:creationId xmlns:a16="http://schemas.microsoft.com/office/drawing/2014/main" id="{5F36DB72-6AEC-4DC6-B62A-B01FF294A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61" y="25130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4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EDCD10-D36F-4EFF-A7E9-352A1104C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9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CDE646-F9A3-4431-A5C3-8CB1DEEA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" y="310454"/>
            <a:ext cx="10515600" cy="937096"/>
          </a:xfrm>
        </p:spPr>
        <p:txBody>
          <a:bodyPr/>
          <a:lstStyle/>
          <a:p>
            <a:r>
              <a:rPr lang="en-IE" dirty="0">
                <a:latin typeface="SassoonCRInfant" panose="02010503020300020003" pitchFamily="2" charset="0"/>
              </a:rPr>
              <a:t>Ideas for Calming </a:t>
            </a:r>
          </a:p>
        </p:txBody>
      </p:sp>
      <p:pic>
        <p:nvPicPr>
          <p:cNvPr id="2050" name="Picture 2" descr="Image result for yoga cards for kids">
            <a:extLst>
              <a:ext uri="{FF2B5EF4-FFF2-40B4-BE49-F238E27FC236}">
                <a16:creationId xmlns:a16="http://schemas.microsoft.com/office/drawing/2014/main" id="{DEE7DABA-8C28-4C06-87D5-93B763AAD3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980" y="2242088"/>
            <a:ext cx="307232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yoga cards for kids">
            <a:extLst>
              <a:ext uri="{FF2B5EF4-FFF2-40B4-BE49-F238E27FC236}">
                <a16:creationId xmlns:a16="http://schemas.microsoft.com/office/drawing/2014/main" id="{74FF11D8-30B2-4432-80E0-155B2F564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777" y="2242087"/>
            <a:ext cx="3667635" cy="425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hild image wall pushes">
            <a:extLst>
              <a:ext uri="{FF2B5EF4-FFF2-40B4-BE49-F238E27FC236}">
                <a16:creationId xmlns:a16="http://schemas.microsoft.com/office/drawing/2014/main" id="{D1172493-5830-4C0B-8D32-CCBB8E934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2" y="2785070"/>
            <a:ext cx="3028950" cy="355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7AF8EB-331B-448A-A193-67BB4730F080}"/>
              </a:ext>
            </a:extLst>
          </p:cNvPr>
          <p:cNvSpPr txBox="1"/>
          <p:nvPr/>
        </p:nvSpPr>
        <p:spPr>
          <a:xfrm>
            <a:off x="138012" y="1597056"/>
            <a:ext cx="253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latin typeface="SassoonCRInfant" panose="02010503020300020003" pitchFamily="2" charset="0"/>
              </a:rPr>
              <a:t>Wall Pushes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DC8C21-A13F-4EB5-AFD9-2FD5D020BC40}"/>
              </a:ext>
            </a:extLst>
          </p:cNvPr>
          <p:cNvSpPr txBox="1"/>
          <p:nvPr/>
        </p:nvSpPr>
        <p:spPr>
          <a:xfrm>
            <a:off x="5329238" y="1357313"/>
            <a:ext cx="223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latin typeface="SassoonCRInfant" panose="02010503020300020003" pitchFamily="2" charset="0"/>
              </a:rPr>
              <a:t>Yoga Poses</a:t>
            </a:r>
          </a:p>
        </p:txBody>
      </p:sp>
    </p:spTree>
    <p:extLst>
      <p:ext uri="{BB962C8B-B14F-4D97-AF65-F5344CB8AC3E}">
        <p14:creationId xmlns:p14="http://schemas.microsoft.com/office/powerpoint/2010/main" val="77207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rainbow">
            <a:extLst>
              <a:ext uri="{FF2B5EF4-FFF2-40B4-BE49-F238E27FC236}">
                <a16:creationId xmlns:a16="http://schemas.microsoft.com/office/drawing/2014/main" id="{CA163A73-85ED-4F1C-BD7C-06C90C2BF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618"/>
            <a:ext cx="12191999" cy="692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40A539-A1AE-473B-AD63-18726649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63200" cy="996747"/>
          </a:xfrm>
        </p:spPr>
        <p:txBody>
          <a:bodyPr/>
          <a:lstStyle/>
          <a:p>
            <a:pPr algn="ctr"/>
            <a:r>
              <a:rPr lang="en-IE" dirty="0">
                <a:latin typeface="SassoonCRInfant" panose="02010503020300020003" pitchFamily="2" charset="0"/>
              </a:rPr>
              <a:t>Breathe</a:t>
            </a:r>
          </a:p>
        </p:txBody>
      </p:sp>
      <p:pic>
        <p:nvPicPr>
          <p:cNvPr id="5" name="Picture 2" descr="Image result for flower clip art">
            <a:extLst>
              <a:ext uri="{FF2B5EF4-FFF2-40B4-BE49-F238E27FC236}">
                <a16:creationId xmlns:a16="http://schemas.microsoft.com/office/drawing/2014/main" id="{C73E67C9-8404-4071-AF66-6BDC44796D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851943"/>
            <a:ext cx="3205163" cy="283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birthday cake clip art">
            <a:extLst>
              <a:ext uri="{FF2B5EF4-FFF2-40B4-BE49-F238E27FC236}">
                <a16:creationId xmlns:a16="http://schemas.microsoft.com/office/drawing/2014/main" id="{F520D040-E2B9-454E-AF93-C3D1DC2D8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2769996"/>
            <a:ext cx="398145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F47B94-314A-4BEF-9B25-AFC2C8E08075}"/>
              </a:ext>
            </a:extLst>
          </p:cNvPr>
          <p:cNvSpPr txBox="1"/>
          <p:nvPr/>
        </p:nvSpPr>
        <p:spPr>
          <a:xfrm>
            <a:off x="661481" y="1690688"/>
            <a:ext cx="391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latin typeface="SassoonCRInfant" panose="02010503020300020003" pitchFamily="2" charset="0"/>
              </a:rPr>
              <a:t>Smell the flowers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01453A-558C-4E3B-87CB-3DFC9598D3C6}"/>
              </a:ext>
            </a:extLst>
          </p:cNvPr>
          <p:cNvSpPr txBox="1"/>
          <p:nvPr/>
        </p:nvSpPr>
        <p:spPr>
          <a:xfrm>
            <a:off x="7529513" y="1690688"/>
            <a:ext cx="367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latin typeface="SassoonCRInfant" panose="02010503020300020003" pitchFamily="2" charset="0"/>
              </a:rPr>
              <a:t>Blow out the candles</a:t>
            </a:r>
          </a:p>
        </p:txBody>
      </p:sp>
    </p:spTree>
    <p:extLst>
      <p:ext uri="{BB962C8B-B14F-4D97-AF65-F5344CB8AC3E}">
        <p14:creationId xmlns:p14="http://schemas.microsoft.com/office/powerpoint/2010/main" val="417452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SassoonCRInfant</vt:lpstr>
      <vt:lpstr>Office Theme</vt:lpstr>
      <vt:lpstr>Home Sensory Circuits </vt:lpstr>
      <vt:lpstr>PowerPoint Presentation</vt:lpstr>
      <vt:lpstr>Alerting   (2 mins)</vt:lpstr>
      <vt:lpstr>Organising   (10 mins) </vt:lpstr>
      <vt:lpstr>PowerPoint Presentation</vt:lpstr>
      <vt:lpstr>Calming ( 3 mins)</vt:lpstr>
      <vt:lpstr>Ideas for Calming </vt:lpstr>
      <vt:lpstr>Breathe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Sensory Circuits</dc:title>
  <dc:creator>Aoife Aughey</dc:creator>
  <cp:lastModifiedBy>Dean Vaughan</cp:lastModifiedBy>
  <cp:revision>2</cp:revision>
  <dcterms:created xsi:type="dcterms:W3CDTF">2020-03-23T12:17:20Z</dcterms:created>
  <dcterms:modified xsi:type="dcterms:W3CDTF">2020-03-24T12:54:29Z</dcterms:modified>
</cp:coreProperties>
</file>