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45D5-D7B0-4CA7-A38B-1C7BAAF4A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7D79C-A7DC-4B8B-A635-7747E7418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05159-3347-4194-9F5D-AABB2C55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1DAA9-FD9B-404C-A7BF-EB767900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D2323-BF5B-46F7-B0DE-B196E223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110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C14B-BDCE-4A08-BBDA-9CDC5582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AB0F1-6ADF-431E-AA79-B1B810538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14CD9-CADA-48CD-A930-4931F27E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67F8B-2B3F-47D9-8EC5-33B3027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05D3C-6452-41F1-8715-D26C2F8F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49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35333-28A3-4747-A1AF-8667FF27E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25E0B-FF04-4570-AD9B-469086DE4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84765-DB92-4FAC-8E6F-FB3613E7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365AE-3F1D-42BB-8B3E-B4289FDC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FFDE8-1A4D-487B-87FD-85A7D5B1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650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EEB2F-F85E-4FDB-A989-F1BAAE16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A3FE7-F5F5-4E8D-BEF8-A1367B1A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179FA-A0A3-42AC-8710-60D48F4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0184C-C6FE-4458-8F2D-BDD69BEF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87596-CF44-4F94-90BB-92558B50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016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A169-9990-430D-B1E2-3DE6C03C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92AD5-73ED-49B5-B3A8-9166848FA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312A8-0A73-4ED4-82E9-161DA872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9EBCA-F49B-41C7-9022-D14B9C6FA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8C2D2-475C-4C0A-9D40-8F1D33E3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08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4BDE-1C04-4509-AAEE-534F3F32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D664B-EFCB-4AC9-8B1C-A084BA6DF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52CC2-56F6-4BB0-BD31-9F5AA5C5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B56D5-FECB-4B6F-BBE9-61C3C88E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0234E-16ED-4136-A89D-A0E259DB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2641-A975-4319-8B95-D3209A29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115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713A-4A1A-4889-A8CA-51E79FC5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6DD57-AFD5-40C7-A77D-D39E97579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446B2-75F7-4AA5-99A2-204BA7303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E1C99-B405-49F1-BF9E-EF9F9D2DA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7D860-8ABC-4DFD-B363-879E5B7B5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F8622D-00DA-4D95-AB65-CF5460B5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C3A226-EE34-477D-9FDC-8BB5E06F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824F4-25C4-41E2-96A7-3AC0EFBE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21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25F1-4EA1-4878-8AEE-C50DC885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5133B-5D4D-4C2F-B769-4D22C6B4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B5F74-ACD7-43CF-AEFE-E493F86B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D3A57-BB79-4345-919C-DBE3B388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457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C8DEB5-9217-4B7C-BC23-8AF07A7D9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079DE-3001-4542-95BB-3E8BDAA7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17CE9-F23C-49E5-A8AF-EAA84867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19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6956-6CE4-4802-9E0F-D61804E8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8CFE-3B8B-4188-8616-B12494D20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46A7F-B52D-4A7D-8961-33C645753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01BFD-4F19-4F5D-BAB8-1252DB26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2A938-4B38-4A8C-B014-5B83047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05A5C-DE0B-458D-A693-8222A909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1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4438-758E-4389-860C-9CDE9EF4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8A3F7-B504-46B3-B058-BD97360E8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9F5FA-1C24-4247-9E14-6EA4F47CE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3A05D-96DC-4FD7-9113-15FC7DDD7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696D-D1FE-49D6-ABD4-BEFD44064804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574E3-2775-47FC-8591-5D44D6AD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6766F-9850-44CF-9083-05EA92AE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388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9F7DA-C4E9-48C6-B7E5-6913D8AD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0A7B7-79C7-4D3C-9494-3E58DB940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51D9-7EAE-466C-AEA9-2D29C84D4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696D-D1FE-49D6-ABD4-BEFD44064804}" type="datetimeFigureOut">
              <a:rPr lang="en-IE" smtClean="0"/>
              <a:t>23/03/2020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7ED3-457C-4F08-9E84-3B43345EF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D2326-F017-4ABD-AF90-9B762B0ED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436F-D1AD-45FB-AFC7-8A4550E41F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10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es.wikipedia.org/wiki/Igl%C3%BA" TargetMode="External"/><Relationship Id="rId7" Type="http://schemas.openxmlformats.org/officeDocument/2006/relationships/hyperlink" Target="http://commons.wikimedia.org/wiki/File:Flickr_-_ronsaunders47_-_LEEDS-LIVERPOOL_CANAL_@_LEIGH_.NARROW-BOAT.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en.wikipedia.org/wiki/Log_cabin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s://pixabay.com/en/niger-africa-hut-home-house-mud-80758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D639-C321-42D8-8D1D-043A8AA1D8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8000" dirty="0"/>
              <a:t>Second Class SESE </a:t>
            </a:r>
            <a:r>
              <a:rPr lang="en-IE" dirty="0"/>
              <a:t/>
            </a:r>
            <a:br>
              <a:rPr lang="en-IE" dirty="0"/>
            </a:br>
            <a:r>
              <a:rPr lang="en-IE" sz="4400" dirty="0"/>
              <a:t>(History, Geography &amp; Science)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D299D-C34F-4235-93DF-CEBA89E76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lnSpcReduction="10000"/>
          </a:bodyPr>
          <a:lstStyle/>
          <a:p>
            <a:pPr algn="l"/>
            <a:endParaRPr lang="en-IE" dirty="0"/>
          </a:p>
          <a:p>
            <a:pPr algn="l"/>
            <a:r>
              <a:rPr lang="en-IE" dirty="0"/>
              <a:t>March 30</a:t>
            </a:r>
            <a:r>
              <a:rPr lang="en-IE" baseline="30000" dirty="0"/>
              <a:t>th</a:t>
            </a:r>
            <a:r>
              <a:rPr lang="en-IE" dirty="0"/>
              <a:t> – 3</a:t>
            </a:r>
            <a:r>
              <a:rPr lang="en-IE" baseline="30000" dirty="0"/>
              <a:t>rd</a:t>
            </a:r>
            <a:endParaRPr lang="en-IE" dirty="0"/>
          </a:p>
          <a:p>
            <a:pPr algn="l"/>
            <a:r>
              <a:rPr lang="en-IE" dirty="0"/>
              <a:t>April 6</a:t>
            </a:r>
            <a:r>
              <a:rPr lang="en-IE" baseline="30000" dirty="0"/>
              <a:t>th</a:t>
            </a:r>
            <a:r>
              <a:rPr lang="en-IE" dirty="0"/>
              <a:t> – 10</a:t>
            </a:r>
            <a:r>
              <a:rPr lang="en-IE" baseline="30000" dirty="0"/>
              <a:t>th</a:t>
            </a:r>
            <a:r>
              <a:rPr lang="en-IE" dirty="0"/>
              <a:t> 	       </a:t>
            </a:r>
            <a:r>
              <a:rPr lang="en-IE" b="1" dirty="0"/>
              <a:t>Fortnightly Theme: </a:t>
            </a:r>
            <a:r>
              <a:rPr lang="en-IE" dirty="0"/>
              <a:t>Houses and Homes</a:t>
            </a:r>
          </a:p>
          <a:p>
            <a:pPr algn="l"/>
            <a:endParaRPr lang="en-IE" dirty="0"/>
          </a:p>
          <a:p>
            <a:pPr algn="l"/>
            <a:r>
              <a:rPr lang="en-IE" b="1" dirty="0"/>
              <a:t>You will need: </a:t>
            </a:r>
            <a:r>
              <a:rPr lang="en-IE" dirty="0"/>
              <a:t>A copybook/paper, pencil, colours, ruler</a:t>
            </a:r>
          </a:p>
        </p:txBody>
      </p:sp>
    </p:spTree>
    <p:extLst>
      <p:ext uri="{BB962C8B-B14F-4D97-AF65-F5344CB8AC3E}">
        <p14:creationId xmlns:p14="http://schemas.microsoft.com/office/powerpoint/2010/main" val="176501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1A7E-9BE8-4BB0-9711-25CF0233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History </a:t>
            </a:r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E5F922-9C25-447E-8833-CA2C01CD9CF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082983"/>
              </p:ext>
            </p:extLst>
          </p:nvPr>
        </p:nvGraphicFramePr>
        <p:xfrm>
          <a:off x="4557711" y="-12933"/>
          <a:ext cx="6454846" cy="687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7711" y="-12933"/>
                        <a:ext cx="6454846" cy="687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624EC0-924F-468F-B372-69A8BAF5BC8C}"/>
              </a:ext>
            </a:extLst>
          </p:cNvPr>
          <p:cNvSpPr txBox="1"/>
          <p:nvPr/>
        </p:nvSpPr>
        <p:spPr>
          <a:xfrm>
            <a:off x="838200" y="1417982"/>
            <a:ext cx="34853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The Celts came to Ireland around 500BC, 2,500 years ago! They lived in houses known as Celtic Roundhouses. </a:t>
            </a:r>
          </a:p>
          <a:p>
            <a:endParaRPr lang="en-IE" sz="2000" dirty="0"/>
          </a:p>
          <a:p>
            <a:r>
              <a:rPr lang="en-IE" sz="2000" dirty="0"/>
              <a:t>Read the following description of a Celtic Roundhouse. </a:t>
            </a:r>
          </a:p>
          <a:p>
            <a:endParaRPr lang="en-IE" sz="2000" dirty="0"/>
          </a:p>
          <a:p>
            <a:r>
              <a:rPr lang="en-IE" sz="2000" dirty="0"/>
              <a:t>In your copybook, make a list of all the similarities and differences between your home and the Roundhouse home.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485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BB475-7723-4E1E-8FB1-F915C286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47122" cy="1325563"/>
          </a:xfrm>
        </p:spPr>
        <p:txBody>
          <a:bodyPr/>
          <a:lstStyle/>
          <a:p>
            <a:r>
              <a:rPr lang="en-IE" dirty="0"/>
              <a:t>Geography</a:t>
            </a:r>
          </a:p>
        </p:txBody>
      </p:sp>
      <p:pic>
        <p:nvPicPr>
          <p:cNvPr id="6" name="Content Placeholder 5" descr="A building covered in snow&#10;&#10;Description automatically generated">
            <a:extLst>
              <a:ext uri="{FF2B5EF4-FFF2-40B4-BE49-F238E27FC236}">
                <a16:creationId xmlns:a16="http://schemas.microsoft.com/office/drawing/2014/main" id="{2B0D0C10-AB46-49EC-B3B2-94A0CE01A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07636" y="1690688"/>
            <a:ext cx="2777686" cy="2083265"/>
          </a:xfrm>
          <a:ln w="28575">
            <a:solidFill>
              <a:srgbClr val="FFFF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4ED5C4-8718-45EF-9D22-9FDBABFDA361}"/>
              </a:ext>
            </a:extLst>
          </p:cNvPr>
          <p:cNvSpPr txBox="1"/>
          <p:nvPr/>
        </p:nvSpPr>
        <p:spPr>
          <a:xfrm>
            <a:off x="3869635" y="477078"/>
            <a:ext cx="7484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Look at these pictures of different types of homes from around the world.</a:t>
            </a:r>
          </a:p>
          <a:p>
            <a:endParaRPr lang="en-IE" sz="2000" dirty="0"/>
          </a:p>
          <a:p>
            <a:r>
              <a:rPr lang="en-IE" sz="2000" dirty="0"/>
              <a:t>Where in the world might you find these homes? </a:t>
            </a:r>
          </a:p>
          <a:p>
            <a:r>
              <a:rPr lang="en-IE" sz="2000" dirty="0"/>
              <a:t>What kind of materials are they made from? </a:t>
            </a:r>
          </a:p>
          <a:p>
            <a:r>
              <a:rPr lang="en-IE" sz="2000" dirty="0"/>
              <a:t>What kind of climate would you find these homes in?</a:t>
            </a:r>
          </a:p>
          <a:p>
            <a:endParaRPr lang="en-IE" sz="2000" dirty="0"/>
          </a:p>
          <a:p>
            <a:r>
              <a:rPr lang="en-IE" sz="2000" dirty="0"/>
              <a:t>In your copybook answer these questions and write about which of these homes you would most like to live in and why.</a:t>
            </a:r>
          </a:p>
        </p:txBody>
      </p:sp>
      <p:pic>
        <p:nvPicPr>
          <p:cNvPr id="11" name="Picture 10" descr="A house with a grass field&#10;&#10;Description automatically generated">
            <a:extLst>
              <a:ext uri="{FF2B5EF4-FFF2-40B4-BE49-F238E27FC236}">
                <a16:creationId xmlns:a16="http://schemas.microsoft.com/office/drawing/2014/main" id="{D9195C36-20BC-414F-9C91-2C960B0EB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07636" y="3991451"/>
            <a:ext cx="2777686" cy="208326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4" name="Picture 13" descr="A boat traveling along a river next to a body of water&#10;&#10;Description automatically generated">
            <a:extLst>
              <a:ext uri="{FF2B5EF4-FFF2-40B4-BE49-F238E27FC236}">
                <a16:creationId xmlns:a16="http://schemas.microsoft.com/office/drawing/2014/main" id="{4C388CAB-A138-4CC2-B3CC-BFC651D7FA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869635" y="3773953"/>
            <a:ext cx="3584486" cy="238330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7" name="Picture 16" descr="A picture containing outdoor, building, grass, standing&#10;&#10;Description automatically generated">
            <a:extLst>
              <a:ext uri="{FF2B5EF4-FFF2-40B4-BE49-F238E27FC236}">
                <a16:creationId xmlns:a16="http://schemas.microsoft.com/office/drawing/2014/main" id="{08B9D14C-B6B3-4E94-8745-3F49523C97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7838434" y="3773953"/>
            <a:ext cx="3290206" cy="238330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56112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41A5-4ACF-4391-825D-BB73D46B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28871-E5A5-4DE9-9218-3CA472287F8A}"/>
              </a:ext>
            </a:extLst>
          </p:cNvPr>
          <p:cNvSpPr txBox="1"/>
          <p:nvPr/>
        </p:nvSpPr>
        <p:spPr>
          <a:xfrm>
            <a:off x="967409" y="1404730"/>
            <a:ext cx="34076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Write about your home. . .</a:t>
            </a:r>
          </a:p>
          <a:p>
            <a:endParaRPr lang="en-IE" dirty="0"/>
          </a:p>
          <a:p>
            <a:r>
              <a:rPr lang="en-IE" dirty="0"/>
              <a:t>What type of home do you live in?</a:t>
            </a:r>
          </a:p>
          <a:p>
            <a:r>
              <a:rPr lang="en-IE" dirty="0"/>
              <a:t>How many rooms are in your home?</a:t>
            </a:r>
          </a:p>
          <a:p>
            <a:r>
              <a:rPr lang="en-IE" dirty="0"/>
              <a:t>What is your favourite place in your home and why?</a:t>
            </a:r>
          </a:p>
          <a:p>
            <a:endParaRPr lang="en-IE" dirty="0"/>
          </a:p>
          <a:p>
            <a:r>
              <a:rPr lang="en-IE" dirty="0"/>
              <a:t>Look at this plan of a home. </a:t>
            </a:r>
          </a:p>
          <a:p>
            <a:endParaRPr lang="en-IE" dirty="0"/>
          </a:p>
          <a:p>
            <a:r>
              <a:rPr lang="en-IE" dirty="0"/>
              <a:t>Can you identify the windows and the doors? </a:t>
            </a:r>
          </a:p>
          <a:p>
            <a:endParaRPr lang="en-IE" dirty="0"/>
          </a:p>
          <a:p>
            <a:r>
              <a:rPr lang="en-IE" dirty="0"/>
              <a:t>Now, draw a plan of your own home and remember to label the rooms.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F9ABF-ED69-4D37-B234-0166ABC86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756" y="702338"/>
            <a:ext cx="6743044" cy="55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38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228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Acrobat Document</vt:lpstr>
      <vt:lpstr>Second Class SESE  (History, Geography &amp; Science)</vt:lpstr>
      <vt:lpstr>History </vt:lpstr>
      <vt:lpstr>Geography</vt:lpstr>
      <vt:lpstr>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Class SESE  (History, Geography &amp; Science)</dc:title>
  <dc:creator>Jean Leonard</dc:creator>
  <cp:lastModifiedBy>Edel Gilmer</cp:lastModifiedBy>
  <cp:revision>14</cp:revision>
  <dcterms:created xsi:type="dcterms:W3CDTF">2020-03-19T22:05:55Z</dcterms:created>
  <dcterms:modified xsi:type="dcterms:W3CDTF">2020-03-23T10:57:18Z</dcterms:modified>
</cp:coreProperties>
</file>