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648" r:id="rId2"/>
  </p:sldMasterIdLst>
  <p:sldIdLst>
    <p:sldId id="269" r:id="rId3"/>
    <p:sldId id="257" r:id="rId4"/>
    <p:sldId id="258" r:id="rId5"/>
    <p:sldId id="259" r:id="rId6"/>
    <p:sldId id="261" r:id="rId7"/>
    <p:sldId id="279" r:id="rId8"/>
    <p:sldId id="276" r:id="rId9"/>
    <p:sldId id="271" r:id="rId10"/>
    <p:sldId id="281" r:id="rId11"/>
    <p:sldId id="280" r:id="rId12"/>
    <p:sldId id="282" r:id="rId13"/>
    <p:sldId id="283" r:id="rId14"/>
    <p:sldId id="270" r:id="rId15"/>
    <p:sldId id="267" r:id="rId16"/>
    <p:sldId id="277" r:id="rId17"/>
    <p:sldId id="284" r:id="rId18"/>
    <p:sldId id="285" r:id="rId19"/>
    <p:sldId id="286" r:id="rId20"/>
    <p:sldId id="26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1AD96-85A0-4826-8B56-388FD558B6B9}" v="1624" dt="2020-03-20T16:18:06.043"/>
    <p1510:client id="{A638E5B7-4D8F-41AE-8A13-80A743109BEA}" v="359" dt="2020-03-20T16:44:18.654"/>
    <p1510:client id="{A8617367-5818-45E5-BBA9-A1FEDFD4042E}" v="4" dt="2020-03-20T16:54:38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8617367-5818-45E5-BBA9-A1FEDFD4042E}"/>
    <pc:docChg chg="modSld">
      <pc:chgData name="" userId="" providerId="" clId="Web-{A8617367-5818-45E5-BBA9-A1FEDFD4042E}" dt="2020-03-20T16:54:38.097" v="3" actId="20577"/>
      <pc:docMkLst>
        <pc:docMk/>
      </pc:docMkLst>
      <pc:sldChg chg="modSp">
        <pc:chgData name="" userId="" providerId="" clId="Web-{A8617367-5818-45E5-BBA9-A1FEDFD4042E}" dt="2020-03-20T16:54:38.081" v="2" actId="20577"/>
        <pc:sldMkLst>
          <pc:docMk/>
          <pc:sldMk cId="3887601690" sldId="271"/>
        </pc:sldMkLst>
        <pc:spChg chg="mod">
          <ac:chgData name="" userId="" providerId="" clId="Web-{A8617367-5818-45E5-BBA9-A1FEDFD4042E}" dt="2020-03-20T16:54:38.081" v="2" actId="20577"/>
          <ac:spMkLst>
            <pc:docMk/>
            <pc:sldMk cId="3887601690" sldId="271"/>
            <ac:spMk id="3" creationId="{3DBFE117-651A-45BD-B96F-817F6475845E}"/>
          </ac:spMkLst>
        </pc:spChg>
      </pc:sldChg>
    </pc:docChg>
  </pc:docChgLst>
  <pc:docChgLst>
    <pc:chgData clId="Web-{8A21AD96-85A0-4826-8B56-388FD558B6B9}"/>
    <pc:docChg chg="addSld delSld modSld addMainMaster delMainMaster modMainMaster">
      <pc:chgData name="" userId="" providerId="" clId="Web-{8A21AD96-85A0-4826-8B56-388FD558B6B9}" dt="2020-03-20T16:18:06.043" v="1616" actId="20577"/>
      <pc:docMkLst>
        <pc:docMk/>
      </pc:docMkLst>
      <pc:sldChg chg="modSp del mod setBg modClrScheme chgLayout">
        <pc:chgData name="" userId="" providerId="" clId="Web-{8A21AD96-85A0-4826-8B56-388FD558B6B9}" dt="2020-03-20T15:45:54.926" v="24"/>
        <pc:sldMkLst>
          <pc:docMk/>
          <pc:sldMk cId="4219508039" sldId="256"/>
        </pc:sldMkLst>
        <pc:spChg chg="mod ord">
          <ac:chgData name="" userId="" providerId="" clId="Web-{8A21AD96-85A0-4826-8B56-388FD558B6B9}" dt="2020-03-20T15:45:17.238" v="20" actId="20577"/>
          <ac:spMkLst>
            <pc:docMk/>
            <pc:sldMk cId="4219508039" sldId="256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45:02.129" v="12"/>
          <ac:spMkLst>
            <pc:docMk/>
            <pc:sldMk cId="4219508039" sldId="256"/>
            <ac:spMk id="3" creationId="{00000000-0000-0000-0000-000000000000}"/>
          </ac:spMkLst>
        </pc:spChg>
      </pc:sldChg>
      <pc:sldChg chg="modSp mod setBg modClrScheme chgLayout">
        <pc:chgData name="" userId="" providerId="" clId="Web-{8A21AD96-85A0-4826-8B56-388FD558B6B9}" dt="2020-03-20T15:51:04.769" v="106" actId="20577"/>
        <pc:sldMkLst>
          <pc:docMk/>
          <pc:sldMk cId="3329562499" sldId="257"/>
        </pc:sldMkLst>
        <pc:spChg chg="mod ord">
          <ac:chgData name="" userId="" providerId="" clId="Web-{8A21AD96-85A0-4826-8B56-388FD558B6B9}" dt="2020-03-20T15:51:04.769" v="106" actId="20577"/>
          <ac:spMkLst>
            <pc:docMk/>
            <pc:sldMk cId="3329562499" sldId="257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47:38.394" v="52" actId="20577"/>
          <ac:spMkLst>
            <pc:docMk/>
            <pc:sldMk cId="3329562499" sldId="257"/>
            <ac:spMk id="3" creationId="{00000000-0000-0000-0000-000000000000}"/>
          </ac:spMkLst>
        </pc:spChg>
      </pc:sldChg>
      <pc:sldChg chg="addSp modSp mod setBg modClrScheme chgLayout">
        <pc:chgData name="" userId="" providerId="" clId="Web-{8A21AD96-85A0-4826-8B56-388FD558B6B9}" dt="2020-03-20T15:52:37.348" v="143" actId="20577"/>
        <pc:sldMkLst>
          <pc:docMk/>
          <pc:sldMk cId="59411074" sldId="258"/>
        </pc:sldMkLst>
        <pc:spChg chg="mod ord">
          <ac:chgData name="" userId="" providerId="" clId="Web-{8A21AD96-85A0-4826-8B56-388FD558B6B9}" dt="2020-03-20T15:51:55.363" v="119" actId="20577"/>
          <ac:spMkLst>
            <pc:docMk/>
            <pc:sldMk cId="59411074" sldId="258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52:37.348" v="143" actId="20577"/>
          <ac:spMkLst>
            <pc:docMk/>
            <pc:sldMk cId="59411074" sldId="258"/>
            <ac:spMk id="3" creationId="{00000000-0000-0000-0000-000000000000}"/>
          </ac:spMkLst>
        </pc:spChg>
        <pc:spChg chg="add mod">
          <ac:chgData name="" userId="" providerId="" clId="Web-{8A21AD96-85A0-4826-8B56-388FD558B6B9}" dt="2020-03-20T15:51:42.816" v="116" actId="20577"/>
          <ac:spMkLst>
            <pc:docMk/>
            <pc:sldMk cId="59411074" sldId="258"/>
            <ac:spMk id="4" creationId="{BEF387EB-6CFA-4B06-9625-59FCAC3ACFC7}"/>
          </ac:spMkLst>
        </pc:spChg>
        <pc:spChg chg="add">
          <ac:chgData name="" userId="" providerId="" clId="Web-{8A21AD96-85A0-4826-8B56-388FD558B6B9}" dt="2020-03-20T15:52:07.207" v="122"/>
          <ac:spMkLst>
            <pc:docMk/>
            <pc:sldMk cId="59411074" sldId="258"/>
            <ac:spMk id="6" creationId="{A2C06730-5098-4603-A47A-415E3D94F302}"/>
          </ac:spMkLst>
        </pc:spChg>
      </pc:sldChg>
      <pc:sldChg chg="addSp modSp mod modClrScheme chgLayout">
        <pc:chgData name="" userId="" providerId="" clId="Web-{8A21AD96-85A0-4826-8B56-388FD558B6B9}" dt="2020-03-20T15:53:06.723" v="151"/>
        <pc:sldMkLst>
          <pc:docMk/>
          <pc:sldMk cId="3696493968" sldId="259"/>
        </pc:sldMkLst>
        <pc:spChg chg="mod ord">
          <ac:chgData name="" userId="" providerId="" clId="Web-{8A21AD96-85A0-4826-8B56-388FD558B6B9}" dt="2020-03-20T15:45:02.129" v="12"/>
          <ac:spMkLst>
            <pc:docMk/>
            <pc:sldMk cId="3696493968" sldId="259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45:02.129" v="12"/>
          <ac:spMkLst>
            <pc:docMk/>
            <pc:sldMk cId="3696493968" sldId="259"/>
            <ac:spMk id="3" creationId="{00000000-0000-0000-0000-000000000000}"/>
          </ac:spMkLst>
        </pc:spChg>
        <pc:spChg chg="add mod">
          <ac:chgData name="" userId="" providerId="" clId="Web-{8A21AD96-85A0-4826-8B56-388FD558B6B9}" dt="2020-03-20T15:53:06.238" v="148" actId="20577"/>
          <ac:spMkLst>
            <pc:docMk/>
            <pc:sldMk cId="3696493968" sldId="259"/>
            <ac:spMk id="5" creationId="{FA467D47-37C0-428B-B58A-5A272A382B70}"/>
          </ac:spMkLst>
        </pc:spChg>
        <pc:spChg chg="add">
          <ac:chgData name="" userId="" providerId="" clId="Web-{8A21AD96-85A0-4826-8B56-388FD558B6B9}" dt="2020-03-20T15:53:06.723" v="151"/>
          <ac:spMkLst>
            <pc:docMk/>
            <pc:sldMk cId="3696493968" sldId="259"/>
            <ac:spMk id="7" creationId="{3FE0A6CF-716A-48EF-8DC0-51772CA55B59}"/>
          </ac:spMkLst>
        </pc:spChg>
      </pc:sldChg>
      <pc:sldChg chg="addSp delSp modSp mod modClrScheme chgLayout">
        <pc:chgData name="" userId="" providerId="" clId="Web-{8A21AD96-85A0-4826-8B56-388FD558B6B9}" dt="2020-03-20T15:54:59.066" v="243" actId="20577"/>
        <pc:sldMkLst>
          <pc:docMk/>
          <pc:sldMk cId="2054235427" sldId="260"/>
        </pc:sldMkLst>
        <pc:spChg chg="del mod ord">
          <ac:chgData name="" userId="" providerId="" clId="Web-{8A21AD96-85A0-4826-8B56-388FD558B6B9}" dt="2020-03-20T15:53:19.238" v="152"/>
          <ac:spMkLst>
            <pc:docMk/>
            <pc:sldMk cId="2054235427" sldId="260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54:10.598" v="227" actId="20577"/>
          <ac:spMkLst>
            <pc:docMk/>
            <pc:sldMk cId="2054235427" sldId="260"/>
            <ac:spMk id="3" creationId="{00000000-0000-0000-0000-000000000000}"/>
          </ac:spMkLst>
        </pc:spChg>
        <pc:spChg chg="add mod">
          <ac:chgData name="" userId="" providerId="" clId="Web-{8A21AD96-85A0-4826-8B56-388FD558B6B9}" dt="2020-03-20T15:54:59.066" v="243" actId="20577"/>
          <ac:spMkLst>
            <pc:docMk/>
            <pc:sldMk cId="2054235427" sldId="260"/>
            <ac:spMk id="5" creationId="{E0780C11-76A4-4D77-B1A8-D780900807FC}"/>
          </ac:spMkLst>
        </pc:spChg>
        <pc:spChg chg="add mod">
          <ac:chgData name="" userId="" providerId="" clId="Web-{8A21AD96-85A0-4826-8B56-388FD558B6B9}" dt="2020-03-20T15:54:22.426" v="230" actId="20577"/>
          <ac:spMkLst>
            <pc:docMk/>
            <pc:sldMk cId="2054235427" sldId="260"/>
            <ac:spMk id="6" creationId="{01C63FB5-9614-4B35-92B4-6FEFB86B28C1}"/>
          </ac:spMkLst>
        </pc:spChg>
      </pc:sldChg>
      <pc:sldChg chg="modSp mod modClrScheme chgLayout">
        <pc:chgData name="" userId="" providerId="" clId="Web-{8A21AD96-85A0-4826-8B56-388FD558B6B9}" dt="2020-03-20T15:56:23.038" v="303" actId="20577"/>
        <pc:sldMkLst>
          <pc:docMk/>
          <pc:sldMk cId="930692507" sldId="261"/>
        </pc:sldMkLst>
        <pc:spChg chg="mod ord">
          <ac:chgData name="" userId="" providerId="" clId="Web-{8A21AD96-85A0-4826-8B56-388FD558B6B9}" dt="2020-03-20T15:55:20.629" v="249" actId="20577"/>
          <ac:spMkLst>
            <pc:docMk/>
            <pc:sldMk cId="930692507" sldId="261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56:23.038" v="303" actId="20577"/>
          <ac:spMkLst>
            <pc:docMk/>
            <pc:sldMk cId="930692507" sldId="261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5:57:42.663" v="386" actId="20577"/>
        <pc:sldMkLst>
          <pc:docMk/>
          <pc:sldMk cId="873082062" sldId="262"/>
        </pc:sldMkLst>
        <pc:spChg chg="mod ord">
          <ac:chgData name="" userId="" providerId="" clId="Web-{8A21AD96-85A0-4826-8B56-388FD558B6B9}" dt="2020-03-20T15:56:52.163" v="335" actId="20577"/>
          <ac:spMkLst>
            <pc:docMk/>
            <pc:sldMk cId="873082062" sldId="262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57:42.663" v="386" actId="20577"/>
          <ac:spMkLst>
            <pc:docMk/>
            <pc:sldMk cId="873082062" sldId="262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5:58:15.038" v="406" actId="20577"/>
        <pc:sldMkLst>
          <pc:docMk/>
          <pc:sldMk cId="2654812149" sldId="263"/>
        </pc:sldMkLst>
        <pc:spChg chg="mod ord">
          <ac:chgData name="" userId="" providerId="" clId="Web-{8A21AD96-85A0-4826-8B56-388FD558B6B9}" dt="2020-03-20T15:58:15.038" v="406" actId="20577"/>
          <ac:spMkLst>
            <pc:docMk/>
            <pc:sldMk cId="2654812149" sldId="263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45:02.129" v="12"/>
          <ac:spMkLst>
            <pc:docMk/>
            <pc:sldMk cId="2654812149" sldId="263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5:59:49.397" v="532" actId="20577"/>
        <pc:sldMkLst>
          <pc:docMk/>
          <pc:sldMk cId="801868549" sldId="264"/>
        </pc:sldMkLst>
        <pc:spChg chg="mod ord">
          <ac:chgData name="" userId="" providerId="" clId="Web-{8A21AD96-85A0-4826-8B56-388FD558B6B9}" dt="2020-03-20T15:59:13.210" v="470" actId="20577"/>
          <ac:spMkLst>
            <pc:docMk/>
            <pc:sldMk cId="801868549" sldId="264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59:49.397" v="532" actId="20577"/>
          <ac:spMkLst>
            <pc:docMk/>
            <pc:sldMk cId="801868549" sldId="264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6:04:44.965" v="732" actId="20577"/>
        <pc:sldMkLst>
          <pc:docMk/>
          <pc:sldMk cId="2926645916" sldId="265"/>
        </pc:sldMkLst>
        <pc:spChg chg="mod ord">
          <ac:chgData name="" userId="" providerId="" clId="Web-{8A21AD96-85A0-4826-8B56-388FD558B6B9}" dt="2020-03-20T16:00:07.569" v="538" actId="20577"/>
          <ac:spMkLst>
            <pc:docMk/>
            <pc:sldMk cId="2926645916" sldId="265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6:04:44.965" v="732" actId="20577"/>
          <ac:spMkLst>
            <pc:docMk/>
            <pc:sldMk cId="2926645916" sldId="265"/>
            <ac:spMk id="3" creationId="{00000000-0000-0000-0000-000000000000}"/>
          </ac:spMkLst>
        </pc:spChg>
      </pc:sldChg>
      <pc:sldChg chg="modSp del mod modClrScheme chgLayout">
        <pc:chgData name="" userId="" providerId="" clId="Web-{8A21AD96-85A0-4826-8B56-388FD558B6B9}" dt="2020-03-20T16:06:28.309" v="857"/>
        <pc:sldMkLst>
          <pc:docMk/>
          <pc:sldMk cId="1136977143" sldId="266"/>
        </pc:sldMkLst>
        <pc:spChg chg="mod ord">
          <ac:chgData name="" userId="" providerId="" clId="Web-{8A21AD96-85A0-4826-8B56-388FD558B6B9}" dt="2020-03-20T16:06:25.512" v="854" actId="20577"/>
          <ac:spMkLst>
            <pc:docMk/>
            <pc:sldMk cId="1136977143" sldId="266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5:45:02.129" v="12"/>
          <ac:spMkLst>
            <pc:docMk/>
            <pc:sldMk cId="1136977143" sldId="266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6:09:47.715" v="1140" actId="20577"/>
        <pc:sldMkLst>
          <pc:docMk/>
          <pc:sldMk cId="878621189" sldId="267"/>
        </pc:sldMkLst>
        <pc:spChg chg="mod ord">
          <ac:chgData name="" userId="" providerId="" clId="Web-{8A21AD96-85A0-4826-8B56-388FD558B6B9}" dt="2020-03-20T16:06:43.902" v="862" actId="20577"/>
          <ac:spMkLst>
            <pc:docMk/>
            <pc:sldMk cId="878621189" sldId="267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6:09:47.715" v="1140" actId="20577"/>
          <ac:spMkLst>
            <pc:docMk/>
            <pc:sldMk cId="878621189" sldId="267"/>
            <ac:spMk id="3" creationId="{00000000-0000-0000-0000-000000000000}"/>
          </ac:spMkLst>
        </pc:spChg>
      </pc:sldChg>
      <pc:sldChg chg="modSp mod modClrScheme chgLayout">
        <pc:chgData name="" userId="" providerId="" clId="Web-{8A21AD96-85A0-4826-8B56-388FD558B6B9}" dt="2020-03-20T16:13:57.668" v="1306" actId="20577"/>
        <pc:sldMkLst>
          <pc:docMk/>
          <pc:sldMk cId="1356408483" sldId="268"/>
        </pc:sldMkLst>
        <pc:spChg chg="mod ord">
          <ac:chgData name="" userId="" providerId="" clId="Web-{8A21AD96-85A0-4826-8B56-388FD558B6B9}" dt="2020-03-20T16:09:57.574" v="1144" actId="20577"/>
          <ac:spMkLst>
            <pc:docMk/>
            <pc:sldMk cId="1356408483" sldId="268"/>
            <ac:spMk id="2" creationId="{00000000-0000-0000-0000-000000000000}"/>
          </ac:spMkLst>
        </pc:spChg>
        <pc:spChg chg="mod ord">
          <ac:chgData name="" userId="" providerId="" clId="Web-{8A21AD96-85A0-4826-8B56-388FD558B6B9}" dt="2020-03-20T16:13:57.668" v="1306" actId="20577"/>
          <ac:spMkLst>
            <pc:docMk/>
            <pc:sldMk cId="1356408483" sldId="268"/>
            <ac:spMk id="3" creationId="{00000000-0000-0000-0000-000000000000}"/>
          </ac:spMkLst>
        </pc:spChg>
      </pc:sldChg>
      <pc:sldChg chg="modSp add mod setBg">
        <pc:chgData name="" userId="" providerId="" clId="Web-{8A21AD96-85A0-4826-8B56-388FD558B6B9}" dt="2020-03-20T15:50:32.629" v="95" actId="1076"/>
        <pc:sldMkLst>
          <pc:docMk/>
          <pc:sldMk cId="3736963321" sldId="269"/>
        </pc:sldMkLst>
        <pc:spChg chg="mod">
          <ac:chgData name="" userId="" providerId="" clId="Web-{8A21AD96-85A0-4826-8B56-388FD558B6B9}" dt="2020-03-20T15:49:37.629" v="86" actId="20577"/>
          <ac:spMkLst>
            <pc:docMk/>
            <pc:sldMk cId="3736963321" sldId="269"/>
            <ac:spMk id="2050" creationId="{E3FD2456-EEAE-4567-AA52-0B1440CF40DA}"/>
          </ac:spMkLst>
        </pc:spChg>
        <pc:picChg chg="mod">
          <ac:chgData name="" userId="" providerId="" clId="Web-{8A21AD96-85A0-4826-8B56-388FD558B6B9}" dt="2020-03-20T15:50:32.629" v="95" actId="1076"/>
          <ac:picMkLst>
            <pc:docMk/>
            <pc:sldMk cId="3736963321" sldId="269"/>
            <ac:picMk id="2052" creationId="{87887061-730C-4F52-9FD4-EDD0E7D73CBD}"/>
          </ac:picMkLst>
        </pc:picChg>
        <pc:picChg chg="mod">
          <ac:chgData name="" userId="" providerId="" clId="Web-{8A21AD96-85A0-4826-8B56-388FD558B6B9}" dt="2020-03-20T15:49:41.801" v="87" actId="1076"/>
          <ac:picMkLst>
            <pc:docMk/>
            <pc:sldMk cId="3736963321" sldId="269"/>
            <ac:picMk id="2053" creationId="{1075AC4B-D323-4A23-850A-93BBC500EBEB}"/>
          </ac:picMkLst>
        </pc:picChg>
      </pc:sldChg>
      <pc:sldChg chg="modSp new">
        <pc:chgData name="" userId="" providerId="" clId="Web-{8A21AD96-85A0-4826-8B56-388FD558B6B9}" dt="2020-03-20T16:06:13.574" v="850" actId="20577"/>
        <pc:sldMkLst>
          <pc:docMk/>
          <pc:sldMk cId="2861362796" sldId="270"/>
        </pc:sldMkLst>
        <pc:spChg chg="mod">
          <ac:chgData name="" userId="" providerId="" clId="Web-{8A21AD96-85A0-4826-8B56-388FD558B6B9}" dt="2020-03-20T16:04:36.684" v="730" actId="20577"/>
          <ac:spMkLst>
            <pc:docMk/>
            <pc:sldMk cId="2861362796" sldId="270"/>
            <ac:spMk id="2" creationId="{66B9A0CA-45E3-4AC1-8E38-89C78DE55350}"/>
          </ac:spMkLst>
        </pc:spChg>
        <pc:spChg chg="mod">
          <ac:chgData name="" userId="" providerId="" clId="Web-{8A21AD96-85A0-4826-8B56-388FD558B6B9}" dt="2020-03-20T16:06:13.574" v="850" actId="20577"/>
          <ac:spMkLst>
            <pc:docMk/>
            <pc:sldMk cId="2861362796" sldId="270"/>
            <ac:spMk id="3" creationId="{66767EA3-8DC7-4377-9D4F-9315573A921B}"/>
          </ac:spMkLst>
        </pc:spChg>
      </pc:sldChg>
      <pc:sldChg chg="modSp new del">
        <pc:chgData name="" userId="" providerId="" clId="Web-{8A21AD96-85A0-4826-8B56-388FD558B6B9}" dt="2020-03-20T16:14:24.153" v="1316"/>
        <pc:sldMkLst>
          <pc:docMk/>
          <pc:sldMk cId="1274423043" sldId="271"/>
        </pc:sldMkLst>
        <pc:spChg chg="mod">
          <ac:chgData name="" userId="" providerId="" clId="Web-{8A21AD96-85A0-4826-8B56-388FD558B6B9}" dt="2020-03-20T16:14:20.449" v="1313" actId="20577"/>
          <ac:spMkLst>
            <pc:docMk/>
            <pc:sldMk cId="1274423043" sldId="271"/>
            <ac:spMk id="2" creationId="{4FF4DC4E-DA22-404C-A39F-D2A1C2CF6BEB}"/>
          </ac:spMkLst>
        </pc:spChg>
      </pc:sldChg>
      <pc:sldChg chg="modSp new">
        <pc:chgData name="" userId="" providerId="" clId="Web-{8A21AD96-85A0-4826-8B56-388FD558B6B9}" dt="2020-03-20T16:18:06.043" v="1615" actId="20577"/>
        <pc:sldMkLst>
          <pc:docMk/>
          <pc:sldMk cId="3887601690" sldId="271"/>
        </pc:sldMkLst>
        <pc:spChg chg="mod">
          <ac:chgData name="" userId="" providerId="" clId="Web-{8A21AD96-85A0-4826-8B56-388FD558B6B9}" dt="2020-03-20T16:14:45.527" v="1330" actId="20577"/>
          <ac:spMkLst>
            <pc:docMk/>
            <pc:sldMk cId="3887601690" sldId="271"/>
            <ac:spMk id="2" creationId="{52D24146-246F-42C5-AA91-EBD5E19F4C24}"/>
          </ac:spMkLst>
        </pc:spChg>
        <pc:spChg chg="mod">
          <ac:chgData name="" userId="" providerId="" clId="Web-{8A21AD96-85A0-4826-8B56-388FD558B6B9}" dt="2020-03-20T16:18:06.043" v="1615" actId="20577"/>
          <ac:spMkLst>
            <pc:docMk/>
            <pc:sldMk cId="3887601690" sldId="271"/>
            <ac:spMk id="3" creationId="{3DBFE117-651A-45BD-B96F-817F6475845E}"/>
          </ac:spMkLst>
        </pc:spChg>
      </pc:sldChg>
      <pc:sldMasterChg chg="add mod setBg addSldLayout modSldLayout">
        <pc:chgData name="" userId="" providerId="" clId="Web-{8A21AD96-85A0-4826-8B56-388FD558B6B9}" dt="2020-03-20T15:50:21.035" v="94"/>
        <pc:sldMasterMkLst>
          <pc:docMk/>
          <pc:sldMasterMk cId="0" sldId="2147483648"/>
        </pc:sldMasterMkLst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3853517008" sldId="2147483649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486339862" sldId="2147483650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2682100754" sldId="2147483651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2174822344" sldId="2147483652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3454137008" sldId="2147483653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3347849514" sldId="2147483654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1534713175" sldId="2147483655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4225889691" sldId="2147483656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1962074518" sldId="2147483657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574376529" sldId="2147483658"/>
          </pc:sldLayoutMkLst>
        </pc:sldLayoutChg>
        <pc:sldLayoutChg chg="add mod setBg">
          <pc:chgData name="" userId="" providerId="" clId="Web-{8A21AD96-85A0-4826-8B56-388FD558B6B9}" dt="2020-03-20T15:50:21.035" v="94"/>
          <pc:sldLayoutMkLst>
            <pc:docMk/>
            <pc:sldMasterMk cId="0" sldId="2147483648"/>
            <pc:sldLayoutMk cId="2521271329" sldId="2147483659"/>
          </pc:sldLayoutMkLst>
        </pc:sldLayoutChg>
      </pc:sldMasterChg>
      <pc:sldMasterChg chg="del delSldLayout">
        <pc:chgData name="" userId="" providerId="" clId="Web-{8A21AD96-85A0-4826-8B56-388FD558B6B9}" dt="2020-03-20T15:43:17.879" v="0"/>
        <pc:sldMasterMkLst>
          <pc:docMk/>
          <pc:sldMasterMk cId="4208115911" sldId="2147483648"/>
        </pc:sldMasterMkLst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1918057582" sldId="2147483649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627644313" sldId="2147483650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030643865" sldId="2147483651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3255808950" sldId="2147483652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1474103094" sldId="2147483653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152696922" sldId="2147483654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222166100" sldId="2147483655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100687917" sldId="2147483656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783106313" sldId="2147483657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117054660" sldId="2147483658"/>
          </pc:sldLayoutMkLst>
        </pc:sldLayoutChg>
        <pc:sldLayoutChg chg="del">
          <pc:chgData name="" userId="" providerId="" clId="Web-{8A21AD96-85A0-4826-8B56-388FD558B6B9}" dt="2020-03-20T15:43:17.879" v="0"/>
          <pc:sldLayoutMkLst>
            <pc:docMk/>
            <pc:sldMasterMk cId="4208115911" sldId="2147483648"/>
            <pc:sldLayoutMk cId="2969965908" sldId="2147483659"/>
          </pc:sldLayoutMkLst>
        </pc:sldLayoutChg>
      </pc:sldMasterChg>
      <pc:sldMasterChg chg="add del addSldLayout delSldLayout modSldLayout">
        <pc:chgData name="" userId="" providerId="" clId="Web-{8A21AD96-85A0-4826-8B56-388FD558B6B9}" dt="2020-03-20T15:43:23.472" v="1"/>
        <pc:sldMasterMkLst>
          <pc:docMk/>
          <pc:sldMasterMk cId="246553177" sldId="2147483660"/>
        </pc:sldMasterMkLst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292333406" sldId="2147483661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1224976019" sldId="2147483662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3693023366" sldId="2147483663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1995802639" sldId="2147483664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1336216534" sldId="2147483665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2290069570" sldId="2147483666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1156311821" sldId="2147483667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754855733" sldId="2147483668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4021364806" sldId="2147483669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1335408824" sldId="2147483670"/>
          </pc:sldLayoutMkLst>
        </pc:sldLayoutChg>
        <pc:sldLayoutChg chg="add del mod replId">
          <pc:chgData name="" userId="" providerId="" clId="Web-{8A21AD96-85A0-4826-8B56-388FD558B6B9}" dt="2020-03-20T15:43:23.472" v="1"/>
          <pc:sldLayoutMkLst>
            <pc:docMk/>
            <pc:sldMasterMk cId="246553177" sldId="2147483660"/>
            <pc:sldLayoutMk cId="3729628107" sldId="2147483671"/>
          </pc:sldLayoutMkLst>
        </pc:sldLayoutChg>
      </pc:sldMasterChg>
      <pc:sldMasterChg chg="add del addSldLayout delSldLayout modSldLayout">
        <pc:chgData name="" userId="" providerId="" clId="Web-{8A21AD96-85A0-4826-8B56-388FD558B6B9}" dt="2020-03-20T15:43:30.488" v="2"/>
        <pc:sldMasterMkLst>
          <pc:docMk/>
          <pc:sldMasterMk cId="2175306216" sldId="2147483672"/>
        </pc:sldMasterMkLst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1028891390" sldId="2147483673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3901802115" sldId="2147483674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467451587" sldId="2147483675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3133837647" sldId="2147483676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1945984033" sldId="2147483677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770531115" sldId="2147483678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3939554024" sldId="2147483679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1930965739" sldId="2147483680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1187805655" sldId="2147483681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3902644242" sldId="2147483682"/>
          </pc:sldLayoutMkLst>
        </pc:sldLayoutChg>
        <pc:sldLayoutChg chg="add del mod replId">
          <pc:chgData name="" userId="" providerId="" clId="Web-{8A21AD96-85A0-4826-8B56-388FD558B6B9}" dt="2020-03-20T15:43:30.488" v="2"/>
          <pc:sldLayoutMkLst>
            <pc:docMk/>
            <pc:sldMasterMk cId="2175306216" sldId="2147483672"/>
            <pc:sldLayoutMk cId="987098861" sldId="2147483683"/>
          </pc:sldLayoutMkLst>
        </pc:sldLayoutChg>
      </pc:sldMasterChg>
      <pc:sldMasterChg chg="add del addSldLayout delSldLayout modSldLayout">
        <pc:chgData name="" userId="" providerId="" clId="Web-{8A21AD96-85A0-4826-8B56-388FD558B6B9}" dt="2020-03-20T15:43:37.941" v="3"/>
        <pc:sldMasterMkLst>
          <pc:docMk/>
          <pc:sldMasterMk cId="259422151" sldId="2147483684"/>
        </pc:sldMasterMkLst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812732873" sldId="2147483685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704742724" sldId="2147483686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161650590" sldId="2147483687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218532222" sldId="2147483688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1998383696" sldId="2147483689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868487354" sldId="2147483690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228247170" sldId="2147483691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209555002" sldId="2147483692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387087795" sldId="2147483693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702307948" sldId="2147483694"/>
          </pc:sldLayoutMkLst>
        </pc:sldLayoutChg>
        <pc:sldLayoutChg chg="add del mod replId">
          <pc:chgData name="" userId="" providerId="" clId="Web-{8A21AD96-85A0-4826-8B56-388FD558B6B9}" dt="2020-03-20T15:43:37.941" v="3"/>
          <pc:sldLayoutMkLst>
            <pc:docMk/>
            <pc:sldMasterMk cId="259422151" sldId="2147483684"/>
            <pc:sldLayoutMk cId="3846962692" sldId="2147483695"/>
          </pc:sldLayoutMkLst>
        </pc:sldLayoutChg>
      </pc:sldMasterChg>
      <pc:sldMasterChg chg="add del addSldLayout delSldLayout modSldLayout">
        <pc:chgData name="" userId="" providerId="" clId="Web-{8A21AD96-85A0-4826-8B56-388FD558B6B9}" dt="2020-03-20T15:44:57.301" v="11"/>
        <pc:sldMasterMkLst>
          <pc:docMk/>
          <pc:sldMasterMk cId="850733760" sldId="2147483696"/>
        </pc:sldMasterMkLst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333755546" sldId="2147483697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1028129036" sldId="2147483698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2241701831" sldId="2147483699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350651234" sldId="2147483700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3361793302" sldId="2147483701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4177515675" sldId="2147483702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221112852" sldId="2147483703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2473031942" sldId="2147483704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2470332207" sldId="2147483705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1897799293" sldId="2147483706"/>
          </pc:sldLayoutMkLst>
        </pc:sldLayoutChg>
        <pc:sldLayoutChg chg="add del mod replId">
          <pc:chgData name="" userId="" providerId="" clId="Web-{8A21AD96-85A0-4826-8B56-388FD558B6B9}" dt="2020-03-20T15:44:57.301" v="11"/>
          <pc:sldLayoutMkLst>
            <pc:docMk/>
            <pc:sldMasterMk cId="850733760" sldId="2147483696"/>
            <pc:sldLayoutMk cId="842920369" sldId="2147483707"/>
          </pc:sldLayoutMkLst>
        </pc:sldLayoutChg>
      </pc:sldMasterChg>
      <pc:sldMasterChg chg="add del addSldLayout delSldLayout modSldLayout">
        <pc:chgData name="" userId="" providerId="" clId="Web-{8A21AD96-85A0-4826-8B56-388FD558B6B9}" dt="2020-03-20T15:45:02.129" v="12"/>
        <pc:sldMasterMkLst>
          <pc:docMk/>
          <pc:sldMasterMk cId="721684350" sldId="2147483708"/>
        </pc:sldMasterMkLst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3425244435" sldId="2147483709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2870102970" sldId="2147483710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3028463659" sldId="2147483711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3267659616" sldId="2147483712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1366679488" sldId="2147483713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2897639570" sldId="2147483714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1691570581" sldId="2147483715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2051103717" sldId="2147483716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1904006827" sldId="2147483717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1031729876" sldId="2147483718"/>
          </pc:sldLayoutMkLst>
        </pc:sldLayoutChg>
        <pc:sldLayoutChg chg="add del mod replId">
          <pc:chgData name="" userId="" providerId="" clId="Web-{8A21AD96-85A0-4826-8B56-388FD558B6B9}" dt="2020-03-20T15:45:02.129" v="12"/>
          <pc:sldLayoutMkLst>
            <pc:docMk/>
            <pc:sldMasterMk cId="721684350" sldId="2147483708"/>
            <pc:sldLayoutMk cId="65344682" sldId="2147483719"/>
          </pc:sldLayoutMkLst>
        </pc:sldLayoutChg>
      </pc:sldMasterChg>
      <pc:sldMasterChg chg="add mod setBg addSldLayout modSldLayout">
        <pc:chgData name="" userId="" providerId="" clId="Web-{8A21AD96-85A0-4826-8B56-388FD558B6B9}" dt="2020-03-20T15:50:21.035" v="94"/>
        <pc:sldMasterMkLst>
          <pc:docMk/>
          <pc:sldMasterMk cId="3740233263" sldId="2147483720"/>
        </pc:sldMasterMkLst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2203990156" sldId="2147483721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1847363813" sldId="2147483722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1023728531" sldId="2147483723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3680243455" sldId="2147483724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2417178659" sldId="2147483725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3896638755" sldId="2147483726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4132670669" sldId="2147483727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3643777450" sldId="2147483728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659554150" sldId="2147483729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3250514040" sldId="2147483730"/>
          </pc:sldLayoutMkLst>
        </pc:sldLayoutChg>
        <pc:sldLayoutChg chg="add mod replId setBg">
          <pc:chgData name="" userId="" providerId="" clId="Web-{8A21AD96-85A0-4826-8B56-388FD558B6B9}" dt="2020-03-20T15:50:21.035" v="94"/>
          <pc:sldLayoutMkLst>
            <pc:docMk/>
            <pc:sldMasterMk cId="3740233263" sldId="2147483720"/>
            <pc:sldLayoutMk cId="2376301395" sldId="2147483731"/>
          </pc:sldLayoutMkLst>
        </pc:sldLayoutChg>
      </pc:sldMasterChg>
    </pc:docChg>
  </pc:docChgLst>
  <pc:docChgLst>
    <pc:chgData clId="Web-{A638E5B7-4D8F-41AE-8A13-80A743109BEA}"/>
    <pc:docChg chg="modSld">
      <pc:chgData name="" userId="" providerId="" clId="Web-{A638E5B7-4D8F-41AE-8A13-80A743109BEA}" dt="2020-03-20T16:44:17.654" v="356" actId="20577"/>
      <pc:docMkLst>
        <pc:docMk/>
      </pc:docMkLst>
      <pc:sldChg chg="modSp">
        <pc:chgData name="" userId="" providerId="" clId="Web-{A638E5B7-4D8F-41AE-8A13-80A743109BEA}" dt="2020-03-20T16:43:02.232" v="343" actId="20577"/>
        <pc:sldMkLst>
          <pc:docMk/>
          <pc:sldMk cId="1356408483" sldId="268"/>
        </pc:sldMkLst>
        <pc:spChg chg="mod">
          <ac:chgData name="" userId="" providerId="" clId="Web-{A638E5B7-4D8F-41AE-8A13-80A743109BEA}" dt="2020-03-20T16:43:02.232" v="343" actId="20577"/>
          <ac:spMkLst>
            <pc:docMk/>
            <pc:sldMk cId="1356408483" sldId="268"/>
            <ac:spMk id="3" creationId="{00000000-0000-0000-0000-000000000000}"/>
          </ac:spMkLst>
        </pc:spChg>
      </pc:sldChg>
      <pc:sldChg chg="modSp mod setBg">
        <pc:chgData name="" userId="" providerId="" clId="Web-{A638E5B7-4D8F-41AE-8A13-80A743109BEA}" dt="2020-03-20T16:44:17.654" v="356" actId="20577"/>
        <pc:sldMkLst>
          <pc:docMk/>
          <pc:sldMk cId="3736963321" sldId="269"/>
        </pc:sldMkLst>
        <pc:spChg chg="mod">
          <ac:chgData name="" userId="" providerId="" clId="Web-{A638E5B7-4D8F-41AE-8A13-80A743109BEA}" dt="2020-03-20T16:44:17.654" v="356" actId="20577"/>
          <ac:spMkLst>
            <pc:docMk/>
            <pc:sldMk cId="3736963321" sldId="269"/>
            <ac:spMk id="2050" creationId="{E3FD2456-EEAE-4567-AA52-0B1440CF40DA}"/>
          </ac:spMkLst>
        </pc:spChg>
      </pc:sldChg>
      <pc:sldChg chg="modSp">
        <pc:chgData name="" userId="" providerId="" clId="Web-{A638E5B7-4D8F-41AE-8A13-80A743109BEA}" dt="2020-03-20T16:42:14.685" v="281" actId="20577"/>
        <pc:sldMkLst>
          <pc:docMk/>
          <pc:sldMk cId="3887601690" sldId="271"/>
        </pc:sldMkLst>
        <pc:spChg chg="mod">
          <ac:chgData name="" userId="" providerId="" clId="Web-{A638E5B7-4D8F-41AE-8A13-80A743109BEA}" dt="2020-03-20T16:42:14.685" v="281" actId="20577"/>
          <ac:spMkLst>
            <pc:docMk/>
            <pc:sldMk cId="3887601690" sldId="271"/>
            <ac:spMk id="3" creationId="{3DBFE117-651A-45BD-B96F-817F647584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9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5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30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F3D4791-AF0D-4733-B718-CCBED4657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77CB247-6987-452B-8E2A-875ED587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5B3C7C-FEDA-4D69-AFDB-A7E316B4E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CAD4-2515-44DA-B5E4-90C7B67E2F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53517008"/>
      </p:ext>
    </p:extLst>
  </p:cSld>
  <p:clrMapOvr>
    <a:masterClrMapping/>
  </p:clrMapOvr>
  <p:transition spd="med"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6434F09-3DCB-451F-9871-AFC056A9F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50E4A9-ABE6-4E66-A1E0-35A5A76E6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C99EFE-7CC7-4D2F-80B4-E27E4F5E2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830F-C9C9-49A1-9FB7-53A79E75A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86339862"/>
      </p:ext>
    </p:extLst>
  </p:cSld>
  <p:clrMapOvr>
    <a:masterClrMapping/>
  </p:clrMapOvr>
  <p:transition spd="med"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6CC49C-370E-4D9E-83DE-14CF54808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5D2F1-0647-4CC1-8EC9-E146503D2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AAA44E-E643-4562-8817-2E98EF40C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F06F-99E6-4041-AE65-E7D63873B7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82100754"/>
      </p:ext>
    </p:extLst>
  </p:cSld>
  <p:clrMapOvr>
    <a:masterClrMapping/>
  </p:clrMapOvr>
  <p:transition spd="med"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36DA27-E3CA-43E8-A689-B26C2E7F7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57654F4-54C4-496B-8D47-B0CECCCBA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E346A9-9D3A-4828-848E-1340D3B9A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7253-FD12-44F5-A4BA-BE0CDFEBE1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74822344"/>
      </p:ext>
    </p:extLst>
  </p:cSld>
  <p:clrMapOvr>
    <a:masterClrMapping/>
  </p:clrMapOvr>
  <p:transition spd="med"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48BC731-8B14-4E31-A602-9DF7FD563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C39B44A-CB1E-40C8-A2F8-C72B14E40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EC84C79-AE16-4FCA-A2C1-F30D0D995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DF7F-0D28-43FE-8C0E-2325B8A55A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54137008"/>
      </p:ext>
    </p:extLst>
  </p:cSld>
  <p:clrMapOvr>
    <a:masterClrMapping/>
  </p:clrMapOvr>
  <p:transition spd="med"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F10C590-D1B3-49CC-9E8A-DFBED95D1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AAEBFE7-7B37-42B4-9B51-2DB29D214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640CE51-B4A3-465D-8303-9352C4E55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23DA-279F-47B1-BC5A-BF5B87B9BF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47849514"/>
      </p:ext>
    </p:extLst>
  </p:cSld>
  <p:clrMapOvr>
    <a:masterClrMapping/>
  </p:clrMapOvr>
  <p:transition spd="med"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04D333F-AC02-4A64-80AC-DF572FB30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2B12A74-1437-408F-8AAB-95FB59FE3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6ABFA8A-C805-4C94-9215-66E40121E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EB9C-DA94-4E60-B67E-C237BA54E5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34713175"/>
      </p:ext>
    </p:extLst>
  </p:cSld>
  <p:clrMapOvr>
    <a:masterClrMapping/>
  </p:clrMapOvr>
  <p:transition spd="med"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51B886-ADAB-40DD-B698-B802AF96D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F898B8-F55A-4D09-933C-63AE3E03C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15D2BB-F849-453F-AC52-BE23DE417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34E4-37BB-43A8-AF88-160AC900E4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5889691"/>
      </p:ext>
    </p:extLst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363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965035-1789-4394-864C-859E661A6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C582B1-F7F7-471A-ADEA-57E8B9AC8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E1DF72-49EF-4301-948D-C1F36D284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EE9D-0EEE-4DD6-8311-4650FB5957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62074518"/>
      </p:ext>
    </p:extLst>
  </p:cSld>
  <p:clrMapOvr>
    <a:masterClrMapping/>
  </p:clrMapOvr>
  <p:transition spd="med"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4200F0-A149-46B5-B13D-2B82DE45F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D417610-D6CD-4852-87FF-99105EB71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50BCD6-94F1-4046-8AD9-A8562D377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2FB4-30E4-4661-8CDA-490EE6FCBF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74376529"/>
      </p:ext>
    </p:extLst>
  </p:cSld>
  <p:clrMapOvr>
    <a:masterClrMapping/>
  </p:clrMapOvr>
  <p:transition spd="med"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C3D8BCF-CCE2-4CF5-8AC9-0BAB2269F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7479566-5D63-4995-AEB7-E3718E277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50BE3E9-AA79-45B6-BC4E-E27406E18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4916-64DB-4915-916E-0C8B9B9070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21271329"/>
      </p:ext>
    </p:extLst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7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17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63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267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7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55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02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1E1FF4A-D1FB-4BA5-9A5F-21C930031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69BEBD4-AF99-4497-B087-42543B28A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1B54CB0-DAEC-44FC-AC88-D1F29F94F1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F72A97E-BA69-42D8-8B73-FE50AFEB89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FB587D2-06ED-438B-9F8E-8C3AAC9E62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C357BB-7DB9-457D-9D66-DB75FC1BB3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ome.oxfordowl.co.uk/books/free-ebook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E3FD2456-EEAE-4567-AA52-0B1440CF40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1588" y="1327151"/>
            <a:ext cx="7772401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6500" dirty="0">
                <a:latin typeface="+mn-lt"/>
                <a:ea typeface="MS PGothic"/>
              </a:rPr>
              <a:t>First Class</a:t>
            </a:r>
            <a:br>
              <a:rPr lang="en-GB" altLang="en-US" sz="6500" dirty="0">
                <a:latin typeface="+mn-lt"/>
                <a:ea typeface="MS PGothic"/>
              </a:rPr>
            </a:br>
            <a:r>
              <a:rPr lang="en-GB" altLang="en-US" sz="6500" dirty="0">
                <a:latin typeface="+mn-lt"/>
                <a:ea typeface="MS PGothic"/>
              </a:rPr>
              <a:t> Literacy </a:t>
            </a:r>
            <a:r>
              <a:rPr lang="en-GB" altLang="en-US" sz="6500" dirty="0">
                <a:latin typeface="+mn-lt"/>
              </a:rPr>
              <a:t/>
            </a:r>
            <a:br>
              <a:rPr lang="en-GB" altLang="en-US" sz="6500" dirty="0">
                <a:latin typeface="+mn-lt"/>
              </a:rPr>
            </a:br>
            <a:r>
              <a:rPr lang="en-GB" altLang="en-US" sz="6500" dirty="0">
                <a:latin typeface="+mn-lt"/>
                <a:ea typeface="MS PGothic"/>
              </a:rPr>
              <a:t>remote learning</a:t>
            </a:r>
            <a:r>
              <a:rPr lang="en-GB" altLang="en-US" sz="6500" dirty="0">
                <a:latin typeface="Arial"/>
                <a:ea typeface="MS PGothic"/>
              </a:rPr>
              <a:t/>
            </a:r>
            <a:br>
              <a:rPr lang="en-GB" altLang="en-US" sz="6500" dirty="0">
                <a:latin typeface="Arial"/>
                <a:ea typeface="MS PGothic"/>
              </a:rPr>
            </a:br>
            <a:r>
              <a:rPr lang="en-GB" altLang="en-US" sz="3000" dirty="0">
                <a:solidFill>
                  <a:schemeClr val="tx1"/>
                </a:solidFill>
                <a:ea typeface="MS PGothic"/>
                <a:cs typeface="Arial"/>
              </a:rPr>
              <a:t>***Children need a copy, pencil, eraser and colours to complete the tasks***</a:t>
            </a:r>
          </a:p>
        </p:txBody>
      </p:sp>
      <p:sp>
        <p:nvSpPr>
          <p:cNvPr id="2051" name="Text Box 8">
            <a:extLst>
              <a:ext uri="{FF2B5EF4-FFF2-40B4-BE49-F238E27FC236}">
                <a16:creationId xmlns="" xmlns:a16="http://schemas.microsoft.com/office/drawing/2014/main" id="{D86C0CD0-40BC-4B7C-93E2-5475272B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1" y="5199063"/>
            <a:ext cx="4346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solidFill>
                  <a:schemeClr val="tx1"/>
                </a:solidFill>
                <a:latin typeface="+mj-lt"/>
              </a:rPr>
              <a:t>Assumption Junior </a:t>
            </a:r>
            <a:r>
              <a:rPr lang="en-IE" altLang="en-US" sz="2400" b="1" dirty="0" smtClean="0">
                <a:solidFill>
                  <a:schemeClr val="tx1"/>
                </a:solidFill>
                <a:latin typeface="+mj-lt"/>
              </a:rPr>
              <a:t>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 smtClean="0">
                <a:solidFill>
                  <a:schemeClr val="tx1"/>
                </a:solidFill>
                <a:latin typeface="+mj-lt"/>
              </a:rPr>
              <a:t>Module 2- to be completed over two weeks</a:t>
            </a:r>
            <a:endParaRPr lang="en-IE" alt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9862" y="636349"/>
            <a:ext cx="2193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075AC4B-D323-4A23-850A-93BBC500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744" y="4486665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6963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</a:t>
            </a:r>
            <a:r>
              <a:rPr lang="en-IE" dirty="0" smtClean="0">
                <a:latin typeface="Comic Sans MS" pitchFamily="66" charset="0"/>
              </a:rPr>
              <a:t>Reading Comprehension </a:t>
            </a:r>
            <a:r>
              <a:rPr lang="en-IE" sz="3200" dirty="0" smtClean="0">
                <a:latin typeface="Comic Sans MS" pitchFamily="66" charset="0"/>
              </a:rPr>
              <a:t/>
            </a:r>
            <a:br>
              <a:rPr lang="en-IE" sz="3200" dirty="0" smtClean="0">
                <a:latin typeface="Comic Sans MS" pitchFamily="66" charset="0"/>
              </a:rPr>
            </a:b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smtClean="0"/>
              <a:t>After reading the story ‘New Friends’ answer the following questions in your copy.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sz="2700" dirty="0" smtClean="0">
                <a:solidFill>
                  <a:srgbClr val="FF0000"/>
                </a:solidFill>
                <a:latin typeface="Comic Sans MS" pitchFamily="66" charset="0"/>
              </a:rPr>
              <a:t>Remember full answers!</a:t>
            </a:r>
          </a:p>
          <a:p>
            <a:pPr>
              <a:buNone/>
            </a:pPr>
            <a:endParaRPr lang="en-IE" sz="27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IE" dirty="0" smtClean="0"/>
              <a:t>Where does the story take place?</a:t>
            </a:r>
          </a:p>
          <a:p>
            <a:pPr marL="514350" indent="-514350">
              <a:buAutoNum type="arabicPeriod"/>
            </a:pPr>
            <a:r>
              <a:rPr lang="en-IE" dirty="0" smtClean="0"/>
              <a:t>Why did Rose think Mrs. Jones would be cross?</a:t>
            </a:r>
          </a:p>
          <a:p>
            <a:pPr marL="514350" indent="-514350">
              <a:buAutoNum type="arabicPeriod"/>
            </a:pPr>
            <a:r>
              <a:rPr lang="en-IE" dirty="0" smtClean="0"/>
              <a:t>What did Rose see after the blue flash?</a:t>
            </a:r>
          </a:p>
          <a:p>
            <a:pPr marL="514350" indent="-514350">
              <a:buAutoNum type="arabicPeriod"/>
            </a:pPr>
            <a:r>
              <a:rPr lang="en-IE" dirty="0" smtClean="0"/>
              <a:t>What did the aliens look like?</a:t>
            </a:r>
          </a:p>
          <a:p>
            <a:pPr marL="514350" indent="-514350">
              <a:buAutoNum type="arabicPeriod"/>
            </a:pPr>
            <a:r>
              <a:rPr lang="en-IE" dirty="0" smtClean="0"/>
              <a:t>What problem did the aliens have?</a:t>
            </a:r>
          </a:p>
          <a:p>
            <a:pPr marL="514350" indent="-514350">
              <a:buAutoNum type="arabicPeriod"/>
            </a:pPr>
            <a:r>
              <a:rPr lang="en-IE" dirty="0" smtClean="0"/>
              <a:t>How do you think Rosie felt?</a:t>
            </a:r>
          </a:p>
          <a:p>
            <a:pPr marL="514350" indent="-514350">
              <a:buAutoNum type="arabicPeriod"/>
            </a:pPr>
            <a:r>
              <a:rPr lang="en-IE" dirty="0" smtClean="0"/>
              <a:t>What do you think the aliens planet might look like? Draw a picture of it in your copy</a:t>
            </a:r>
          </a:p>
          <a:p>
            <a:pPr marL="514350" indent="-514350">
              <a:buAutoNum type="arabicPeriod"/>
            </a:pPr>
            <a:endParaRPr lang="en-IE" dirty="0" smtClean="0"/>
          </a:p>
          <a:p>
            <a:pPr marL="514350" indent="-514350">
              <a:buAutoNum type="arabicPeriod"/>
            </a:pPr>
            <a:endParaRPr lang="en-IE" dirty="0"/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138"/>
            <a:ext cx="1458259" cy="103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882" y="0"/>
            <a:ext cx="7734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Comic Sans MS" pitchFamily="66" charset="0"/>
              </a:rPr>
              <a:t>Reading </a:t>
            </a:r>
            <a:br>
              <a:rPr lang="en-IE" dirty="0" smtClean="0">
                <a:latin typeface="Comic Sans MS" pitchFamily="66" charset="0"/>
              </a:rPr>
            </a:br>
            <a:r>
              <a:rPr lang="en-IE" dirty="0" smtClean="0">
                <a:latin typeface="Comic Sans MS" pitchFamily="66" charset="0"/>
              </a:rPr>
              <a:t>Comprehension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endParaRPr lang="en-IE" sz="2800" dirty="0" smtClean="0"/>
          </a:p>
          <a:p>
            <a:endParaRPr lang="en-IE" sz="2800" dirty="0" smtClean="0"/>
          </a:p>
          <a:p>
            <a:r>
              <a:rPr lang="en-IE" sz="2800" dirty="0" smtClean="0"/>
              <a:t>Read the story</a:t>
            </a:r>
            <a:endParaRPr lang="en-IE" sz="2800" dirty="0"/>
          </a:p>
        </p:txBody>
      </p:sp>
      <p:pic>
        <p:nvPicPr>
          <p:cNvPr id="10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691" y="466530"/>
            <a:ext cx="1131272" cy="8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Reading Comprehension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After reading the story ‘New Friends’ answer the following questions in your copy.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sz="2700" dirty="0" smtClean="0">
                <a:solidFill>
                  <a:srgbClr val="FF0000"/>
                </a:solidFill>
                <a:latin typeface="Comic Sans MS" pitchFamily="66" charset="0"/>
              </a:rPr>
              <a:t>Remember full answers!</a:t>
            </a:r>
          </a:p>
          <a:p>
            <a:pPr>
              <a:buNone/>
            </a:pPr>
            <a:endParaRPr lang="en-IE" sz="27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Who saw the two birds in the garden?</a:t>
            </a: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What were the birds doing?</a:t>
            </a: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What season was it? How do you know?</a:t>
            </a: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What materials did the birds use to make the nest?</a:t>
            </a: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Why did Kate stay away from the nest?</a:t>
            </a:r>
          </a:p>
          <a:p>
            <a:pPr marL="514350" indent="-514350">
              <a:buAutoNum type="arabicPeriod"/>
            </a:pPr>
            <a:r>
              <a:rPr lang="en-IE" sz="2700" dirty="0" smtClean="0">
                <a:latin typeface="Comic Sans MS" pitchFamily="66" charset="0"/>
              </a:rPr>
              <a:t>What did the chicks do when they grew up?</a:t>
            </a:r>
          </a:p>
          <a:p>
            <a:endParaRPr lang="en-IE" dirty="0"/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2216" y="283650"/>
            <a:ext cx="1475190" cy="10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9A0CA-45E3-4AC1-8E38-89C78DE5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 smtClean="0">
                <a:latin typeface="Comic Sans MS" pitchFamily="66" charset="0"/>
                <a:cs typeface="Calibri Light" panose="020F0302020204030204"/>
              </a:rPr>
              <a:t>Grammar</a:t>
            </a:r>
            <a:endParaRPr lang="en-US" sz="7500" dirty="0">
              <a:latin typeface="Comic Sans MS" pitchFamily="66" charset="0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67EA3-8DC7-4377-9D4F-9315573A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1825625"/>
            <a:ext cx="10517777" cy="46535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>
                <a:ea typeface="+mn-lt"/>
                <a:cs typeface="+mn-lt"/>
              </a:rPr>
              <a:t>A verb is an action word. It is when someone or something is </a:t>
            </a:r>
            <a:r>
              <a:rPr lang="en-IE" dirty="0" smtClean="0">
                <a:ea typeface="+mn-lt"/>
                <a:cs typeface="+mn-lt"/>
              </a:rPr>
              <a:t>involved in an</a:t>
            </a:r>
            <a:r>
              <a:rPr lang="en-IE" dirty="0">
                <a:ea typeface="+mn-lt"/>
                <a:cs typeface="+mn-lt"/>
              </a:rPr>
              <a:t> action e.g. Sneezing, smiling, talking, walking, bouncing, listening, </a:t>
            </a:r>
            <a:r>
              <a:rPr lang="en-IE" dirty="0" smtClean="0">
                <a:ea typeface="+mn-lt"/>
                <a:cs typeface="+mn-lt"/>
              </a:rPr>
              <a:t>whispering. </a:t>
            </a:r>
            <a:r>
              <a:rPr lang="en-IE" b="1" dirty="0" smtClean="0">
                <a:solidFill>
                  <a:schemeClr val="accent2"/>
                </a:solidFill>
                <a:ea typeface="+mn-lt"/>
                <a:cs typeface="+mn-lt"/>
              </a:rPr>
              <a:t>Can you think of any others?</a:t>
            </a:r>
          </a:p>
          <a:p>
            <a:endParaRPr lang="en-IE" b="1" dirty="0" smtClean="0">
              <a:solidFill>
                <a:schemeClr val="accent2"/>
              </a:solidFill>
              <a:ea typeface="+mn-lt"/>
              <a:cs typeface="+mn-lt"/>
            </a:endParaRPr>
          </a:p>
          <a:p>
            <a:pPr lvl="2"/>
            <a:r>
              <a:rPr lang="en-IE" sz="3600" b="1" dirty="0" smtClean="0">
                <a:solidFill>
                  <a:srgbClr val="7030A0"/>
                </a:solidFill>
                <a:latin typeface="Comic Sans MS" pitchFamily="66" charset="0"/>
                <a:ea typeface="+mn-lt"/>
                <a:cs typeface="+mn-lt"/>
              </a:rPr>
              <a:t>Look at the story New Friends again. Make a list of the verbs in your copy.</a:t>
            </a:r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5279" y="179149"/>
            <a:ext cx="2193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13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500" b="1" dirty="0" smtClean="0">
                <a:latin typeface="Comic Sans MS" pitchFamily="66" charset="0"/>
              </a:rPr>
              <a:t>Writing</a:t>
            </a:r>
            <a:r>
              <a:rPr lang="en-IE" sz="7500" b="1" dirty="0" smtClean="0"/>
              <a:t>   </a:t>
            </a:r>
            <a:endParaRPr lang="en-IE" sz="7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i="1" dirty="0" smtClean="0">
                <a:cs typeface="Calibri"/>
              </a:rPr>
              <a:t>Narrative Writing</a:t>
            </a:r>
          </a:p>
          <a:p>
            <a:pPr>
              <a:buNone/>
            </a:pPr>
            <a:endParaRPr lang="en-IE" i="1" dirty="0" smtClean="0">
              <a:cs typeface="Calibri"/>
            </a:endParaRPr>
          </a:p>
          <a:p>
            <a:pPr>
              <a:buNone/>
            </a:pPr>
            <a:r>
              <a:rPr lang="en-IE" i="1" dirty="0" smtClean="0">
                <a:cs typeface="Calibri"/>
              </a:rPr>
              <a:t>Read the story ‘New Friends’ again</a:t>
            </a:r>
          </a:p>
          <a:p>
            <a:pPr>
              <a:buNone/>
            </a:pPr>
            <a:r>
              <a:rPr lang="en-IE" i="1" dirty="0" smtClean="0">
                <a:cs typeface="Calibri"/>
              </a:rPr>
              <a:t> </a:t>
            </a:r>
          </a:p>
          <a:p>
            <a:pPr>
              <a:buNone/>
            </a:pPr>
            <a:r>
              <a:rPr lang="en-IE" i="1" dirty="0" smtClean="0">
                <a:solidFill>
                  <a:srgbClr val="7030A0"/>
                </a:solidFill>
                <a:cs typeface="Calibri"/>
              </a:rPr>
              <a:t>Write 10 lines (approx) in your copy describing what you think will happen next.</a:t>
            </a:r>
          </a:p>
          <a:p>
            <a:pPr>
              <a:buNone/>
            </a:pPr>
            <a:r>
              <a:rPr lang="en-IE" i="1" dirty="0" smtClean="0">
                <a:solidFill>
                  <a:srgbClr val="7030A0"/>
                </a:solidFill>
                <a:cs typeface="Calibri"/>
              </a:rPr>
              <a:t>Will Mrs Jones see the aliens?</a:t>
            </a:r>
          </a:p>
          <a:p>
            <a:pPr>
              <a:buNone/>
            </a:pPr>
            <a:r>
              <a:rPr lang="en-IE" i="1" dirty="0" smtClean="0">
                <a:solidFill>
                  <a:srgbClr val="7030A0"/>
                </a:solidFill>
                <a:cs typeface="Calibri"/>
              </a:rPr>
              <a:t>What will she do?</a:t>
            </a:r>
            <a:endParaRPr lang="en-IE" i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2050" name="AutoShape 2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2" name="AutoShape 4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6206" y="338273"/>
            <a:ext cx="105519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500" b="1" dirty="0" smtClean="0"/>
              <a:t>Character Profile</a:t>
            </a:r>
            <a:endParaRPr lang="en-IE" sz="7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63" y="1483170"/>
            <a:ext cx="10768727" cy="5223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2200" i="1" dirty="0" smtClean="0">
                <a:cs typeface="Calibri"/>
              </a:rPr>
              <a:t>We love to read stories (also called narratives) because they are interesting and fun. Your next task is to become an author. </a:t>
            </a:r>
            <a:endParaRPr lang="en-IE" sz="2200" i="1" dirty="0">
              <a:cs typeface="Calibri"/>
            </a:endParaRPr>
          </a:p>
          <a:p>
            <a:r>
              <a:rPr lang="en-IE" i="1" dirty="0" smtClean="0">
                <a:cs typeface="Calibri"/>
              </a:rPr>
              <a:t>Look at the images of these characters. Describe them </a:t>
            </a:r>
            <a:r>
              <a:rPr lang="en-IE" b="1" i="1" u="sng" dirty="0" smtClean="0">
                <a:cs typeface="Calibri"/>
              </a:rPr>
              <a:t>using the grid </a:t>
            </a:r>
            <a:r>
              <a:rPr lang="en-IE" i="1" dirty="0" smtClean="0">
                <a:cs typeface="Calibri"/>
              </a:rPr>
              <a:t>on the next page to help. (you can copy the grid into your copy)</a:t>
            </a:r>
          </a:p>
          <a:p>
            <a:endParaRPr lang="en-IE" i="1" dirty="0">
              <a:cs typeface="Calibri"/>
            </a:endParaRPr>
          </a:p>
          <a:p>
            <a:endParaRPr lang="en-IE" i="1" dirty="0">
              <a:cs typeface="Calibri"/>
            </a:endParaRPr>
          </a:p>
        </p:txBody>
      </p:sp>
      <p:sp>
        <p:nvSpPr>
          <p:cNvPr id="2050" name="AutoShape 2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2" name="AutoShape 4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7885" y="209853"/>
            <a:ext cx="1055198" cy="1346835"/>
          </a:xfrm>
          <a:prstGeom prst="rect">
            <a:avLst/>
          </a:prstGeom>
        </p:spPr>
      </p:pic>
      <p:pic>
        <p:nvPicPr>
          <p:cNvPr id="4" name="Picture 3" descr="el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52" y="3866878"/>
            <a:ext cx="2471020" cy="2334751"/>
          </a:xfrm>
          <a:prstGeom prst="rect">
            <a:avLst/>
          </a:prstGeom>
        </p:spPr>
      </p:pic>
      <p:pic>
        <p:nvPicPr>
          <p:cNvPr id="5" name="Picture 4" descr="roblox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755" y="3738366"/>
            <a:ext cx="2527547" cy="2527547"/>
          </a:xfrm>
          <a:prstGeom prst="rect">
            <a:avLst/>
          </a:prstGeom>
        </p:spPr>
      </p:pic>
      <p:pic>
        <p:nvPicPr>
          <p:cNvPr id="6" name="Picture 5" descr="bea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723" y="3327603"/>
            <a:ext cx="1645194" cy="2954931"/>
          </a:xfrm>
          <a:prstGeom prst="rect">
            <a:avLst/>
          </a:prstGeom>
        </p:spPr>
      </p:pic>
      <p:pic>
        <p:nvPicPr>
          <p:cNvPr id="7" name="Picture 6" descr="jojo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0908" y="3391287"/>
            <a:ext cx="1605922" cy="2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20-04-07 at 09.59.1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2" b="7942"/>
          <a:stretch>
            <a:fillRect/>
          </a:stretch>
        </p:blipFill>
        <p:spPr>
          <a:xfrm>
            <a:off x="838200" y="428068"/>
            <a:ext cx="10515600" cy="5748895"/>
          </a:xfrm>
        </p:spPr>
      </p:pic>
    </p:spTree>
    <p:extLst>
      <p:ext uri="{BB962C8B-B14F-4D97-AF65-F5344CB8AC3E}">
        <p14:creationId xmlns:p14="http://schemas.microsoft.com/office/powerpoint/2010/main" xmlns="" val="160689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365249"/>
            <a:ext cx="10687050" cy="5318126"/>
          </a:xfrm>
        </p:spPr>
        <p:txBody>
          <a:bodyPr>
            <a:normAutofit/>
          </a:bodyPr>
          <a:lstStyle/>
          <a:p>
            <a:r>
              <a:rPr lang="en-US" sz="2200" i="1" dirty="0" smtClean="0"/>
              <a:t>When we read stories, we learn a lot about the characters in the stories. Let’s build more character profiles with more descriptions. </a:t>
            </a:r>
            <a:endParaRPr lang="en-US" i="1" dirty="0" smtClean="0"/>
          </a:p>
          <a:p>
            <a:r>
              <a:rPr lang="en-US" dirty="0" smtClean="0"/>
              <a:t>Choose one of the following characters (or if you’d like you can choose your own character): </a:t>
            </a:r>
          </a:p>
          <a:p>
            <a:pPr marL="0" indent="0">
              <a:buNone/>
            </a:pPr>
            <a:r>
              <a:rPr lang="en-US" dirty="0" smtClean="0"/>
              <a:t>					The Big Bad Wolf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Cinderella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Harry Potter</a:t>
            </a:r>
          </a:p>
          <a:p>
            <a:pPr marL="0" indent="0">
              <a:buNone/>
            </a:pPr>
            <a:r>
              <a:rPr lang="en-US" dirty="0" smtClean="0"/>
              <a:t>					Little Red Riding Hood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The Wicked Witch</a:t>
            </a:r>
          </a:p>
          <a:p>
            <a:pPr marL="0" indent="0">
              <a:buNone/>
            </a:pPr>
            <a:r>
              <a:rPr lang="en-US" dirty="0" smtClean="0"/>
              <a:t>Then fill out the page with </a:t>
            </a:r>
            <a:r>
              <a:rPr lang="en-US" b="1" dirty="0" smtClean="0"/>
              <a:t>sentences</a:t>
            </a:r>
            <a:r>
              <a:rPr lang="en-US" dirty="0" smtClean="0"/>
              <a:t> to describe your character (copy page into your copy)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 descr="twee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325" y="0"/>
            <a:ext cx="1463675" cy="14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74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78" y="6225781"/>
            <a:ext cx="9713502" cy="6322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Example on </a:t>
            </a:r>
            <a:r>
              <a:rPr lang="en-US" sz="2000" dirty="0" err="1" smtClean="0">
                <a:solidFill>
                  <a:srgbClr val="FF0000"/>
                </a:solidFill>
              </a:rPr>
              <a:t>padlet</a:t>
            </a:r>
            <a:r>
              <a:rPr lang="en-US" sz="2000" dirty="0" smtClean="0">
                <a:solidFill>
                  <a:srgbClr val="FF0000"/>
                </a:solidFill>
              </a:rPr>
              <a:t> page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20-04-07 at 10.29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15" y="511594"/>
            <a:ext cx="10811857" cy="58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63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500" b="1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825624"/>
            <a:ext cx="10570029" cy="464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IE" sz="2200" dirty="0" smtClean="0">
                <a:cs typeface="Calibri"/>
              </a:rPr>
              <a:t>All forms of free writing are encouraged, you could ask your child to help you write a </a:t>
            </a:r>
            <a:r>
              <a:rPr lang="en-IE" sz="2200" b="1" dirty="0" smtClean="0">
                <a:cs typeface="Calibri"/>
              </a:rPr>
              <a:t>shopping list </a:t>
            </a:r>
            <a:r>
              <a:rPr lang="en-IE" sz="2200" dirty="0" smtClean="0">
                <a:cs typeface="Calibri"/>
              </a:rPr>
              <a:t>or a </a:t>
            </a:r>
            <a:r>
              <a:rPr lang="en-IE" sz="2200" b="1" dirty="0" smtClean="0">
                <a:cs typeface="Calibri"/>
              </a:rPr>
              <a:t>list of chores that have to be done around the house</a:t>
            </a:r>
            <a:r>
              <a:rPr lang="en-IE" sz="2200" dirty="0" smtClean="0">
                <a:cs typeface="Calibri"/>
              </a:rPr>
              <a:t>. Here are other examples;</a:t>
            </a:r>
          </a:p>
          <a:p>
            <a:endParaRPr lang="en-IE" sz="2200" dirty="0">
              <a:cs typeface="Calibri"/>
            </a:endParaRPr>
          </a:p>
          <a:p>
            <a:r>
              <a:rPr lang="en-IE" sz="2200" dirty="0" smtClean="0">
                <a:cs typeface="Calibri"/>
              </a:rPr>
              <a:t>Write about your favourite T.V. show</a:t>
            </a:r>
          </a:p>
          <a:p>
            <a:r>
              <a:rPr lang="en-IE" sz="2200" dirty="0" smtClean="0">
                <a:cs typeface="Calibri"/>
              </a:rPr>
              <a:t>A genie grants you 3 wishes</a:t>
            </a:r>
          </a:p>
          <a:p>
            <a:r>
              <a:rPr lang="en-IE" sz="2200" dirty="0" smtClean="0">
                <a:cs typeface="Calibri"/>
              </a:rPr>
              <a:t>If animals could talk </a:t>
            </a:r>
            <a:r>
              <a:rPr lang="mr-IN" sz="2200" dirty="0" smtClean="0">
                <a:cs typeface="Calibri"/>
              </a:rPr>
              <a:t>–</a:t>
            </a:r>
            <a:r>
              <a:rPr lang="en-IE" sz="2200" dirty="0" smtClean="0">
                <a:cs typeface="Calibri"/>
              </a:rPr>
              <a:t> what would they say?</a:t>
            </a:r>
          </a:p>
          <a:p>
            <a:r>
              <a:rPr lang="en-IE" sz="2200" dirty="0" smtClean="0">
                <a:cs typeface="Calibri"/>
              </a:rPr>
              <a:t>My favourite sports team or favourite sport</a:t>
            </a:r>
          </a:p>
          <a:p>
            <a:r>
              <a:rPr lang="en-IE" sz="2200" dirty="0" smtClean="0">
                <a:cs typeface="Calibri"/>
              </a:rPr>
              <a:t>If I won the lotto</a:t>
            </a:r>
            <a:r>
              <a:rPr lang="mr-IN" sz="2200" dirty="0" smtClean="0">
                <a:cs typeface="Calibri"/>
              </a:rPr>
              <a:t>…</a:t>
            </a:r>
            <a:endParaRPr lang="en-IE" sz="2200" dirty="0" smtClean="0">
              <a:cs typeface="Calibri"/>
            </a:endParaRPr>
          </a:p>
          <a:p>
            <a:r>
              <a:rPr lang="en-IE" sz="2200" dirty="0" smtClean="0">
                <a:cs typeface="Calibri"/>
              </a:rPr>
              <a:t>If I has a super power</a:t>
            </a:r>
            <a:r>
              <a:rPr lang="mr-IN" sz="2200" dirty="0" smtClean="0">
                <a:cs typeface="Calibri"/>
              </a:rPr>
              <a:t>…</a:t>
            </a:r>
            <a:endParaRPr lang="en-IE" sz="2200" dirty="0" smtClean="0">
              <a:cs typeface="Calibri"/>
            </a:endParaRPr>
          </a:p>
          <a:p>
            <a:endParaRPr lang="en-IE" sz="2200" dirty="0" smtClean="0">
              <a:cs typeface="Calibri"/>
            </a:endParaRPr>
          </a:p>
          <a:p>
            <a:endParaRPr lang="en-IE" sz="2200" dirty="0" smtClean="0">
              <a:cs typeface="Calibri"/>
            </a:endParaRPr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343" y="338273"/>
            <a:ext cx="105519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4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000" b="1" dirty="0">
                <a:latin typeface="Comic Sans MS" pitchFamily="66" charset="0"/>
              </a:rPr>
              <a:t>Spellings/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825625"/>
            <a:ext cx="118654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IE" sz="2400" b="1" u="sng" dirty="0" smtClean="0">
                <a:latin typeface="Comic Sans MS" pitchFamily="66" charset="0"/>
              </a:rPr>
              <a:t>Sound(s) </a:t>
            </a:r>
            <a:r>
              <a:rPr lang="en-IE" sz="2400" b="1" u="sng" dirty="0">
                <a:latin typeface="Comic Sans MS" pitchFamily="66" charset="0"/>
              </a:rPr>
              <a:t>of the fortnight </a:t>
            </a:r>
          </a:p>
          <a:p>
            <a:pPr marL="0" indent="0">
              <a:buNone/>
            </a:pPr>
            <a:r>
              <a:rPr lang="en-IE" sz="2400" b="1" u="sng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IE" sz="2400" dirty="0" smtClean="0">
                <a:latin typeface="Comic Sans MS" pitchFamily="66" charset="0"/>
              </a:rPr>
              <a:t>Remember Magic ‘e’ makes the other vowel say it’s name </a:t>
            </a:r>
          </a:p>
          <a:p>
            <a:pPr marL="0" indent="0">
              <a:buNone/>
            </a:pPr>
            <a:endParaRPr lang="en-IE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Magic ‘e’ with the vowel ‘a’</a:t>
            </a:r>
          </a:p>
          <a:p>
            <a:pPr marL="0" indent="0">
              <a:buNone/>
            </a:pP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Week 1: cake  gate   lake  plate  game  hate  pale  made  same   face   rake  late</a:t>
            </a:r>
          </a:p>
          <a:p>
            <a:pPr marL="0" indent="0">
              <a:buNone/>
            </a:pPr>
            <a:endParaRPr lang="en-IE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Magic ‘e’ with the vowel ‘o’</a:t>
            </a:r>
          </a:p>
          <a:p>
            <a:pPr marL="0" indent="0">
              <a:buNone/>
            </a:pP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Week 2:  bone  code  cone  hole  hope   zone   rope   pole  rose  woke   joke  home</a:t>
            </a:r>
            <a:endParaRPr lang="en-IE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IE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IE" sz="2400" dirty="0">
              <a:latin typeface="Comic Sans MS" pitchFamily="66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1055" y="199208"/>
            <a:ext cx="2569574" cy="1438961"/>
          </a:xfrm>
          <a:prstGeom prst="rect">
            <a:avLst/>
          </a:prstGeom>
        </p:spPr>
      </p:pic>
      <p:pic>
        <p:nvPicPr>
          <p:cNvPr id="5" name="Picture 4" descr="magic 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9616" y="2106384"/>
            <a:ext cx="183696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E17D6E-0E85-4058-8098-CE6867B02A10}"/>
              </a:ext>
            </a:extLst>
          </p:cNvPr>
          <p:cNvSpPr txBox="1"/>
          <p:nvPr/>
        </p:nvSpPr>
        <p:spPr>
          <a:xfrm>
            <a:off x="481913" y="0"/>
            <a:ext cx="89339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You have completed this fortnights tasks! </a:t>
            </a:r>
          </a:p>
          <a:p>
            <a:endParaRPr lang="en-US" sz="8000" dirty="0">
              <a:latin typeface="Comic Sans MS" panose="030F0702030302020204" pitchFamily="66" charset="0"/>
            </a:endParaRPr>
          </a:p>
          <a:p>
            <a:r>
              <a:rPr lang="en-US" sz="8000" dirty="0">
                <a:latin typeface="Comic Sans MS" panose="030F0702030302020204" pitchFamily="66" charset="0"/>
              </a:rPr>
              <a:t>Well done!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C0BF9CDF-7E66-4D7A-87C5-BB792A8A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19" y="3760316"/>
            <a:ext cx="3426939" cy="28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endParaRPr lang="en-IE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IE" sz="2400" b="1" dirty="0">
                <a:latin typeface="Comic Sans MS" pitchFamily="66" charset="0"/>
                <a:cs typeface="Calibri"/>
              </a:rPr>
              <a:t>Activities</a:t>
            </a:r>
            <a:endParaRPr lang="en-IE" sz="2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IE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>
                <a:latin typeface="Comic Sans MS" pitchFamily="66" charset="0"/>
              </a:rPr>
              <a:t>List as many words as you can with </a:t>
            </a:r>
            <a:r>
              <a:rPr lang="en-IE" sz="2400" dirty="0" smtClean="0">
                <a:latin typeface="Comic Sans MS" pitchFamily="66" charset="0"/>
              </a:rPr>
              <a:t>magic ‘e’ changing the vowel </a:t>
            </a:r>
            <a:r>
              <a:rPr lang="en-IE" sz="2400" b="1" dirty="0" smtClean="0">
                <a:latin typeface="Comic Sans MS" pitchFamily="66" charset="0"/>
              </a:rPr>
              <a:t>a</a:t>
            </a:r>
          </a:p>
          <a:p>
            <a:pPr marL="0" indent="0">
              <a:buNone/>
            </a:pPr>
            <a:endParaRPr lang="en-IE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 smtClean="0">
                <a:latin typeface="Comic Sans MS" pitchFamily="66" charset="0"/>
              </a:rPr>
              <a:t>This activity can be done with the magic ‘e’ changing the vowel </a:t>
            </a:r>
            <a:r>
              <a:rPr lang="en-IE" sz="2400" b="1" dirty="0" smtClean="0">
                <a:latin typeface="Comic Sans MS" pitchFamily="66" charset="0"/>
              </a:rPr>
              <a:t>o</a:t>
            </a:r>
            <a:r>
              <a:rPr lang="en-IE" sz="2400" dirty="0" smtClean="0">
                <a:latin typeface="Comic Sans MS" pitchFamily="66" charset="0"/>
              </a:rPr>
              <a:t> next week</a:t>
            </a:r>
            <a:endParaRPr lang="en-IE" sz="2400" dirty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endParaRPr lang="en-IE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>
                <a:latin typeface="Comic Sans MS" pitchFamily="66" charset="0"/>
              </a:rPr>
              <a:t>Draw an illustration to go with your words</a:t>
            </a:r>
          </a:p>
          <a:p>
            <a:pPr marL="0" indent="0">
              <a:buNone/>
            </a:pPr>
            <a:endParaRPr lang="en-IE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400" dirty="0">
                <a:latin typeface="Comic Sans MS" pitchFamily="66" charset="0"/>
              </a:rPr>
              <a:t>e.g. </a:t>
            </a:r>
            <a:r>
              <a:rPr lang="en-IE" sz="2400" dirty="0" smtClean="0">
                <a:latin typeface="Comic Sans MS" pitchFamily="66" charset="0"/>
              </a:rPr>
              <a:t>cake </a:t>
            </a:r>
            <a:r>
              <a:rPr lang="en-IE" sz="2400" dirty="0">
                <a:latin typeface="Comic Sans MS" pitchFamily="66" charset="0"/>
              </a:rPr>
              <a:t>---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F387EB-6CFA-4B06-9625-59FCAC3ACFC7}"/>
              </a:ext>
            </a:extLst>
          </p:cNvPr>
          <p:cNvSpPr txBox="1">
            <a:spLocks/>
          </p:cNvSpPr>
          <p:nvPr/>
        </p:nvSpPr>
        <p:spPr>
          <a:xfrm>
            <a:off x="838199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2C06730-5098-4603-A47A-415E3D94F302}"/>
              </a:ext>
            </a:extLst>
          </p:cNvPr>
          <p:cNvSpPr txBox="1">
            <a:spLocks/>
          </p:cNvSpPr>
          <p:nvPr/>
        </p:nvSpPr>
        <p:spPr>
          <a:xfrm>
            <a:off x="981973" y="508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000" b="1" dirty="0">
                <a:latin typeface="Comic Sans MS" pitchFamily="66" charset="0"/>
              </a:rPr>
              <a:t>Spellings/ Phonics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327" y="261449"/>
            <a:ext cx="2857500" cy="1600200"/>
          </a:xfrm>
          <a:prstGeom prst="rect">
            <a:avLst/>
          </a:prstGeom>
        </p:spPr>
      </p:pic>
      <p:pic>
        <p:nvPicPr>
          <p:cNvPr id="11265" name="Picture 1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153" y="5280251"/>
            <a:ext cx="838881" cy="124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000" b="1" dirty="0" smtClean="0">
                <a:latin typeface="Comic Sans MS" pitchFamily="66" charset="0"/>
              </a:rPr>
              <a:t>Spellings / Phonics</a:t>
            </a:r>
            <a:endParaRPr lang="en-IE" sz="7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6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latin typeface="Comic Sans MS" pitchFamily="66" charset="0"/>
              </a:rPr>
              <a:t>Choose 6 </a:t>
            </a:r>
            <a:r>
              <a:rPr lang="en-IE" dirty="0" smtClean="0">
                <a:latin typeface="Comic Sans MS" pitchFamily="66" charset="0"/>
              </a:rPr>
              <a:t> magic ‘e’ words from the </a:t>
            </a:r>
            <a:r>
              <a:rPr lang="en-IE" b="1" dirty="0" smtClean="0">
                <a:latin typeface="Comic Sans MS" pitchFamily="66" charset="0"/>
              </a:rPr>
              <a:t>week 1 list  </a:t>
            </a:r>
            <a:r>
              <a:rPr lang="en-IE" dirty="0">
                <a:latin typeface="Comic Sans MS" pitchFamily="66" charset="0"/>
              </a:rPr>
              <a:t>and put them into sentences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IE" dirty="0" smtClean="0">
                <a:latin typeface="Comic Sans MS" pitchFamily="66" charset="0"/>
              </a:rPr>
              <a:t>Next week choose 6 magic ‘e’ words from the </a:t>
            </a:r>
            <a:r>
              <a:rPr lang="en-IE" b="1" dirty="0" smtClean="0">
                <a:latin typeface="Comic Sans MS" pitchFamily="66" charset="0"/>
              </a:rPr>
              <a:t>week 2 </a:t>
            </a:r>
            <a:r>
              <a:rPr lang="en-IE" dirty="0" smtClean="0">
                <a:latin typeface="Comic Sans MS" pitchFamily="66" charset="0"/>
              </a:rPr>
              <a:t>list and put them into sentences.</a:t>
            </a:r>
            <a:endParaRPr lang="en-IE" dirty="0">
              <a:latin typeface="Comic Sans MS" pitchFamily="66" charset="0"/>
            </a:endParaRPr>
          </a:p>
          <a:p>
            <a:pPr marL="0" indent="0">
              <a:buNone/>
            </a:pPr>
            <a:endParaRPr lang="en-IE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dirty="0">
                <a:latin typeface="Comic Sans MS" pitchFamily="66" charset="0"/>
              </a:rPr>
              <a:t>Make your sentences long and interesting – (who, what where, when</a:t>
            </a:r>
            <a:r>
              <a:rPr lang="en-IE" dirty="0" smtClean="0">
                <a:latin typeface="Comic Sans MS" pitchFamily="66" charset="0"/>
              </a:rPr>
              <a:t>…)</a:t>
            </a:r>
          </a:p>
          <a:p>
            <a:pPr marL="0" indent="0">
              <a:buNone/>
            </a:pPr>
            <a:r>
              <a:rPr lang="en-IE" dirty="0" smtClean="0">
                <a:latin typeface="Comic Sans MS" pitchFamily="66" charset="0"/>
              </a:rPr>
              <a:t>Remember to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IE" dirty="0" smtClean="0">
                <a:latin typeface="Comic Sans MS" pitchFamily="66" charset="0"/>
              </a:rPr>
              <a:t>Write clearly – use a capital letter at the beginning of the sentence and a full stop at the end.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IE" dirty="0" smtClean="0">
                <a:latin typeface="Comic Sans MS" pitchFamily="66" charset="0"/>
              </a:rPr>
              <a:t>Write beside the margin. If your copy does not have one ask a parent to draw one.</a:t>
            </a:r>
            <a:endParaRPr lang="en-IE" dirty="0">
              <a:latin typeface="Comic Sans MS" pitchFamily="66" charset="0"/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A467D47-37C0-428B-B58A-5A272A382B70}"/>
              </a:ext>
            </a:extLst>
          </p:cNvPr>
          <p:cNvSpPr txBox="1">
            <a:spLocks/>
          </p:cNvSpPr>
          <p:nvPr/>
        </p:nvSpPr>
        <p:spPr>
          <a:xfrm>
            <a:off x="838199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FE0A6CF-716A-48EF-8DC0-51772CA55B59}"/>
              </a:ext>
            </a:extLst>
          </p:cNvPr>
          <p:cNvSpPr txBox="1">
            <a:spLocks/>
          </p:cNvSpPr>
          <p:nvPr/>
        </p:nvSpPr>
        <p:spPr>
          <a:xfrm>
            <a:off x="4090933" y="848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5900" y="18825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000" b="1" dirty="0">
                <a:latin typeface="Comic Sans MS" pitchFamily="66" charset="0"/>
                <a:ea typeface="+mj-lt"/>
                <a:cs typeface="+mj-lt"/>
              </a:rPr>
              <a:t>Spellings/ Phonics</a:t>
            </a:r>
            <a:endParaRPr lang="en-IE" sz="7000" dirty="0">
              <a:latin typeface="Comic Sans MS" pitchFamily="66" charset="0"/>
              <a:ea typeface="+mj-lt"/>
              <a:cs typeface="+mj-lt"/>
            </a:endParaRPr>
          </a:p>
          <a:p>
            <a:endParaRPr lang="en-IE" dirty="0">
              <a:cs typeface="Calibri Light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9394" y="156754"/>
            <a:ext cx="1964174" cy="10999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In your copy add magic ‘e’ to these words to make a new word draw a picture for your new words</a:t>
            </a:r>
          </a:p>
          <a:p>
            <a:pPr>
              <a:buNone/>
            </a:pPr>
            <a:endParaRPr lang="en-IE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IE" dirty="0" smtClean="0">
                <a:latin typeface="Comic Sans MS" pitchFamily="66" charset="0"/>
              </a:rPr>
              <a:t>cap + e = _________</a:t>
            </a:r>
          </a:p>
          <a:p>
            <a:pPr>
              <a:buNone/>
            </a:pPr>
            <a:r>
              <a:rPr lang="en-IE" dirty="0" smtClean="0">
                <a:latin typeface="Comic Sans MS" pitchFamily="66" charset="0"/>
              </a:rPr>
              <a:t>flam + e = _________</a:t>
            </a:r>
          </a:p>
          <a:p>
            <a:pPr>
              <a:buNone/>
            </a:pPr>
            <a:r>
              <a:rPr lang="en-IE" dirty="0" err="1" smtClean="0">
                <a:latin typeface="Comic Sans MS" pitchFamily="66" charset="0"/>
              </a:rPr>
              <a:t>lak</a:t>
            </a:r>
            <a:r>
              <a:rPr lang="en-IE" dirty="0" smtClean="0">
                <a:latin typeface="Comic Sans MS" pitchFamily="66" charset="0"/>
              </a:rPr>
              <a:t> + e = ________</a:t>
            </a:r>
          </a:p>
          <a:p>
            <a:pPr>
              <a:buNone/>
            </a:pPr>
            <a:r>
              <a:rPr lang="en-IE" dirty="0" smtClean="0">
                <a:latin typeface="Comic Sans MS" pitchFamily="66" charset="0"/>
              </a:rPr>
              <a:t>tam + e =________</a:t>
            </a:r>
          </a:p>
          <a:p>
            <a:pPr>
              <a:buNone/>
            </a:pPr>
            <a:r>
              <a:rPr lang="en-IE" dirty="0" err="1" smtClean="0">
                <a:latin typeface="Comic Sans MS" pitchFamily="66" charset="0"/>
              </a:rPr>
              <a:t>bak</a:t>
            </a:r>
            <a:r>
              <a:rPr lang="en-IE" dirty="0" smtClean="0">
                <a:latin typeface="Comic Sans MS" pitchFamily="66" charset="0"/>
              </a:rPr>
              <a:t> + e =_________</a:t>
            </a:r>
          </a:p>
          <a:p>
            <a:pPr>
              <a:buNone/>
            </a:pPr>
            <a:r>
              <a:rPr lang="en-IE" dirty="0" err="1" smtClean="0">
                <a:latin typeface="Comic Sans MS" pitchFamily="66" charset="0"/>
              </a:rPr>
              <a:t>grap</a:t>
            </a:r>
            <a:r>
              <a:rPr lang="en-IE" dirty="0" smtClean="0">
                <a:latin typeface="Comic Sans MS" pitchFamily="66" charset="0"/>
              </a:rPr>
              <a:t> + e = _________</a:t>
            </a:r>
          </a:p>
          <a:p>
            <a:pPr>
              <a:buNone/>
            </a:pPr>
            <a:r>
              <a:rPr lang="en-IE" dirty="0" smtClean="0">
                <a:latin typeface="Comic Sans MS" pitchFamily="66" charset="0"/>
              </a:rPr>
              <a:t>gat + e = __________</a:t>
            </a:r>
          </a:p>
          <a:p>
            <a:pPr>
              <a:buNone/>
            </a:pPr>
            <a:r>
              <a:rPr lang="en-IE" dirty="0" err="1" smtClean="0">
                <a:latin typeface="Comic Sans MS" pitchFamily="66" charset="0"/>
              </a:rPr>
              <a:t>dat</a:t>
            </a:r>
            <a:r>
              <a:rPr lang="en-IE" dirty="0" smtClean="0">
                <a:latin typeface="Comic Sans MS" pitchFamily="66" charset="0"/>
              </a:rPr>
              <a:t> + e =__________</a:t>
            </a:r>
          </a:p>
          <a:p>
            <a:pPr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30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000" b="1" dirty="0" smtClean="0">
                <a:latin typeface="Comic Sans MS" pitchFamily="66" charset="0"/>
                <a:ea typeface="+mj-lt"/>
                <a:cs typeface="+mj-lt"/>
              </a:rPr>
              <a:t>Spellings/ Phonics</a:t>
            </a:r>
            <a:endParaRPr lang="en-IE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Copy these sentences into your copy and fill in the missing words.</a:t>
            </a:r>
            <a:endParaRPr lang="en-IE" dirty="0" smtClean="0"/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The ________ fell off the table and smashed.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 bring a suit_______ on holidays.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Superman wears a red 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 will have eight candles on my birthday _______.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Close the _____ or the dog will escape.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 went swimming in the _______. 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In Autumn I help my Dad to ________ the leaves.</a:t>
            </a:r>
          </a:p>
          <a:p>
            <a:endParaRPr lang="en-IE" dirty="0">
              <a:latin typeface="Comic Sans MS" pitchFamily="66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5900" y="188259"/>
            <a:ext cx="2857500" cy="1600200"/>
          </a:xfrm>
          <a:prstGeom prst="rect">
            <a:avLst/>
          </a:prstGeom>
        </p:spPr>
      </p:pic>
      <p:pic>
        <p:nvPicPr>
          <p:cNvPr id="71682" name="Picture 2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2645" y="3758655"/>
            <a:ext cx="676275" cy="1000125"/>
          </a:xfrm>
          <a:prstGeom prst="rect">
            <a:avLst/>
          </a:prstGeom>
          <a:noFill/>
        </p:spPr>
      </p:pic>
      <p:pic>
        <p:nvPicPr>
          <p:cNvPr id="6" name="Picture 5" descr="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5096" y="2217829"/>
            <a:ext cx="645913" cy="995634"/>
          </a:xfrm>
          <a:prstGeom prst="rect">
            <a:avLst/>
          </a:prstGeom>
        </p:spPr>
      </p:pic>
      <p:pic>
        <p:nvPicPr>
          <p:cNvPr id="7" name="Picture 6" descr="ca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2571" y="2983502"/>
            <a:ext cx="687842" cy="578349"/>
          </a:xfrm>
          <a:prstGeom prst="rect">
            <a:avLst/>
          </a:prstGeom>
        </p:spPr>
      </p:pic>
      <p:pic>
        <p:nvPicPr>
          <p:cNvPr id="8" name="Picture 7" descr="ca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3017" y="3474447"/>
            <a:ext cx="430975" cy="588101"/>
          </a:xfrm>
          <a:prstGeom prst="rect">
            <a:avLst/>
          </a:prstGeom>
        </p:spPr>
      </p:pic>
      <p:pic>
        <p:nvPicPr>
          <p:cNvPr id="9" name="Picture 8" descr="l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7072" y="4947830"/>
            <a:ext cx="793705" cy="594513"/>
          </a:xfrm>
          <a:prstGeom prst="rect">
            <a:avLst/>
          </a:prstGeom>
        </p:spPr>
      </p:pic>
      <p:pic>
        <p:nvPicPr>
          <p:cNvPr id="10" name="Picture 9" descr="ga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46040" y="4405313"/>
            <a:ext cx="497069" cy="746962"/>
          </a:xfrm>
          <a:prstGeom prst="rect">
            <a:avLst/>
          </a:prstGeom>
        </p:spPr>
      </p:pic>
      <p:pic>
        <p:nvPicPr>
          <p:cNvPr id="11" name="Picture 10" descr="rak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00274" y="5217388"/>
            <a:ext cx="981910" cy="739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000" b="1" dirty="0">
                <a:latin typeface="Comic Sans MS" pitchFamily="66" charset="0"/>
                <a:ea typeface="+mj-lt"/>
                <a:cs typeface="+mj-lt"/>
              </a:rPr>
              <a:t>Spellings/ Phonics</a:t>
            </a:r>
            <a:endParaRPr lang="en-IE" sz="7000" dirty="0">
              <a:latin typeface="Comic Sans MS" pitchFamily="66" charset="0"/>
              <a:ea typeface="+mj-lt"/>
              <a:cs typeface="+mj-lt"/>
            </a:endParaRPr>
          </a:p>
          <a:p>
            <a:endParaRPr lang="en-IE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838687"/>
            <a:ext cx="10570029" cy="45359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Copy these sentences into your copy and fill in the missing words.</a:t>
            </a:r>
          </a:p>
          <a:p>
            <a:pPr>
              <a:buNone/>
            </a:pPr>
            <a:endParaRPr lang="en-IE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The most beautiful flower is a ________.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The dog could not find his _______. 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The water came out of the ________.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 put jam on my _________.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I’m tired. I want to go _________. 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I can see Ireland on the _______.</a:t>
            </a:r>
          </a:p>
          <a:p>
            <a:pPr marL="514350" indent="-514350">
              <a:buAutoNum type="arabicPeriod"/>
            </a:pPr>
            <a:r>
              <a:rPr lang="en-IE" dirty="0" smtClean="0">
                <a:latin typeface="Comic Sans MS" pitchFamily="66" charset="0"/>
              </a:rPr>
              <a:t>The man fell asleep and began to _________. </a:t>
            </a:r>
            <a:endParaRPr lang="en-IE" dirty="0">
              <a:latin typeface="Comic Sans MS" pitchFamily="66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3914" y="156755"/>
            <a:ext cx="1189654" cy="666206"/>
          </a:xfrm>
          <a:prstGeom prst="rect">
            <a:avLst/>
          </a:prstGeom>
        </p:spPr>
      </p:pic>
      <p:pic>
        <p:nvPicPr>
          <p:cNvPr id="39940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829" y="3010401"/>
            <a:ext cx="574044" cy="542696"/>
          </a:xfrm>
          <a:prstGeom prst="rect">
            <a:avLst/>
          </a:prstGeom>
          <a:noFill/>
        </p:spPr>
      </p:pic>
      <p:pic>
        <p:nvPicPr>
          <p:cNvPr id="39941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480" y="4861343"/>
            <a:ext cx="533090" cy="533618"/>
          </a:xfrm>
          <a:prstGeom prst="rect">
            <a:avLst/>
          </a:prstGeom>
          <a:noFill/>
        </p:spPr>
      </p:pic>
      <p:pic>
        <p:nvPicPr>
          <p:cNvPr id="39942" name="Picture 6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8466" y="5431064"/>
            <a:ext cx="617040" cy="617040"/>
          </a:xfrm>
          <a:prstGeom prst="rect">
            <a:avLst/>
          </a:prstGeom>
          <a:noFill/>
        </p:spPr>
      </p:pic>
      <p:pic>
        <p:nvPicPr>
          <p:cNvPr id="9" name="Picture 8" descr="b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9367" y="3556499"/>
            <a:ext cx="754108" cy="367686"/>
          </a:xfrm>
          <a:prstGeom prst="rect">
            <a:avLst/>
          </a:prstGeom>
        </p:spPr>
      </p:pic>
      <p:pic>
        <p:nvPicPr>
          <p:cNvPr id="10" name="Picture 9" descr="ho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8038" y="4010706"/>
            <a:ext cx="750919" cy="639672"/>
          </a:xfrm>
          <a:prstGeom prst="rect">
            <a:avLst/>
          </a:prstGeom>
        </p:spPr>
      </p:pic>
      <p:pic>
        <p:nvPicPr>
          <p:cNvPr id="11" name="Picture 10" descr="sco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1314" y="4541930"/>
            <a:ext cx="748937" cy="455084"/>
          </a:xfrm>
          <a:prstGeom prst="rect">
            <a:avLst/>
          </a:prstGeom>
        </p:spPr>
      </p:pic>
      <p:pic>
        <p:nvPicPr>
          <p:cNvPr id="12" name="Picture 11" descr="sno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62493" y="5943191"/>
            <a:ext cx="956719" cy="5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24146-246F-42C5-AA91-EBD5E19F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b="1" dirty="0" smtClean="0">
                <a:latin typeface="Comic Sans MS" pitchFamily="66" charset="0"/>
                <a:cs typeface="Calibri Light"/>
              </a:rPr>
              <a:t>Reading </a:t>
            </a:r>
            <a:r>
              <a:rPr lang="en-US" sz="7500" b="1" dirty="0" smtClean="0">
                <a:cs typeface="Calibri Light"/>
              </a:rPr>
              <a:t>                </a:t>
            </a:r>
            <a:endParaRPr lang="en-US" sz="7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BFE117-651A-45BD-B96F-817F6475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+mj-lt"/>
                <a:cs typeface="Calibri"/>
              </a:rPr>
              <a:t>We are asking  parents to sign up to the website</a:t>
            </a:r>
            <a:r>
              <a:rPr lang="en-US" i="1" dirty="0">
                <a:latin typeface="+mj-lt"/>
                <a:cs typeface="Calibri"/>
              </a:rPr>
              <a:t> </a:t>
            </a:r>
            <a:r>
              <a:rPr lang="en-US" dirty="0">
                <a:latin typeface="+mj-lt"/>
                <a:ea typeface="+mn-lt"/>
                <a:cs typeface="+mn-lt"/>
                <a:hlinkClick r:id="rId2"/>
              </a:rPr>
              <a:t>https://home.oxfordowl.co.uk/books/free-ebooks/</a:t>
            </a:r>
            <a:endParaRPr lang="en-US" i="1" dirty="0">
              <a:latin typeface="+mj-lt"/>
              <a:ea typeface="+mn-lt"/>
              <a:cs typeface="+mn-lt"/>
            </a:endParaRPr>
          </a:p>
          <a:p>
            <a:r>
              <a:rPr lang="en-US" dirty="0">
                <a:latin typeface="+mj-lt"/>
                <a:cs typeface="Calibri"/>
              </a:rPr>
              <a:t>Create an account and each day choose a book for your child to read from the appropriate age category. </a:t>
            </a:r>
            <a:r>
              <a:rPr lang="en-US" b="1" dirty="0">
                <a:latin typeface="+mj-lt"/>
                <a:cs typeface="Calibri"/>
              </a:rPr>
              <a:t>THEY NEED TO READ EACH DAY </a:t>
            </a:r>
          </a:p>
          <a:p>
            <a:pPr marL="0" indent="0">
              <a:buNone/>
            </a:pPr>
            <a:r>
              <a:rPr lang="en-US" b="1" dirty="0">
                <a:latin typeface="+mj-lt"/>
                <a:cs typeface="Calibri"/>
              </a:rPr>
              <a:t>(</a:t>
            </a:r>
            <a:r>
              <a:rPr lang="en-US" b="1" i="1" u="sng" dirty="0">
                <a:latin typeface="+mj-lt"/>
                <a:cs typeface="Calibri"/>
              </a:rPr>
              <a:t>PLEAS</a:t>
            </a:r>
            <a:r>
              <a:rPr lang="en-US" b="1" u="sng" dirty="0">
                <a:latin typeface="+mj-lt"/>
                <a:cs typeface="Calibri"/>
              </a:rPr>
              <a:t>E</a:t>
            </a:r>
            <a:r>
              <a:rPr lang="en-US" b="1" dirty="0">
                <a:latin typeface="+mj-lt"/>
                <a:cs typeface="Calibri"/>
              </a:rPr>
              <a:t> do this</a:t>
            </a:r>
            <a:r>
              <a:rPr lang="en-US" b="1" dirty="0" smtClean="0">
                <a:latin typeface="+mj-lt"/>
                <a:cs typeface="Calibri"/>
              </a:rPr>
              <a:t>!!!)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Calibri"/>
              </a:rPr>
              <a:t>The books are quite long so one book may do 2 days of reading. </a:t>
            </a:r>
            <a:endParaRPr lang="en-US" dirty="0">
              <a:solidFill>
                <a:srgbClr val="FF0000"/>
              </a:solidFill>
              <a:latin typeface="+mj-lt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We encourage </a:t>
            </a:r>
            <a:r>
              <a:rPr lang="en-US" b="1" dirty="0">
                <a:latin typeface="+mj-lt"/>
                <a:ea typeface="+mn-lt"/>
                <a:cs typeface="+mn-lt"/>
              </a:rPr>
              <a:t>you</a:t>
            </a:r>
            <a:r>
              <a:rPr lang="en-US" dirty="0">
                <a:latin typeface="+mj-lt"/>
                <a:ea typeface="+mn-lt"/>
                <a:cs typeface="+mn-lt"/>
              </a:rPr>
              <a:t> to read to your child as much as possible. This is a nice way to bond but it also shows them how reading should sound. It shows them that you see it as a meaningful activity. </a:t>
            </a:r>
          </a:p>
          <a:p>
            <a:pPr>
              <a:buFont typeface="Arial"/>
              <a:buChar char="•"/>
            </a:pPr>
            <a:r>
              <a:rPr lang="en-US" i="1" dirty="0">
                <a:latin typeface="+mj-lt"/>
                <a:ea typeface="+mn-lt"/>
                <a:cs typeface="+mn-lt"/>
              </a:rPr>
              <a:t>Roald Dahl books, Harry Potter, Princess </a:t>
            </a:r>
            <a:r>
              <a:rPr lang="en-US" i="1" dirty="0" err="1">
                <a:latin typeface="+mj-lt"/>
                <a:ea typeface="+mn-lt"/>
                <a:cs typeface="+mn-lt"/>
              </a:rPr>
              <a:t>Mirrorbelle</a:t>
            </a:r>
            <a:r>
              <a:rPr lang="en-US" i="1" dirty="0">
                <a:latin typeface="+mj-lt"/>
                <a:ea typeface="+mn-lt"/>
                <a:cs typeface="+mn-lt"/>
              </a:rPr>
              <a:t>, Fairy tales, David Walliams books are a few </a:t>
            </a:r>
            <a:r>
              <a:rPr lang="en-US" i="1" dirty="0" smtClean="0">
                <a:latin typeface="+mj-lt"/>
                <a:ea typeface="+mn-lt"/>
                <a:cs typeface="+mn-lt"/>
              </a:rPr>
              <a:t>examples or a book you enjoyed as a child.</a:t>
            </a:r>
            <a:r>
              <a:rPr lang="en-US" i="1" dirty="0">
                <a:latin typeface="+mj-lt"/>
                <a:ea typeface="+mn-lt"/>
                <a:cs typeface="+mn-lt"/>
              </a:rPr>
              <a:t> </a:t>
            </a:r>
            <a:endParaRPr lang="en-US" dirty="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i="1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971" y="257526"/>
            <a:ext cx="1888088" cy="13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7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Reading </a:t>
            </a:r>
            <a:br>
              <a:rPr lang="en-IE" dirty="0" smtClean="0">
                <a:latin typeface="Comic Sans MS" pitchFamily="66" charset="0"/>
              </a:rPr>
            </a:br>
            <a:r>
              <a:rPr lang="en-IE" dirty="0" smtClean="0">
                <a:latin typeface="Comic Sans MS" pitchFamily="66" charset="0"/>
              </a:rPr>
              <a:t>Comprehension</a:t>
            </a:r>
            <a:endParaRPr lang="en-IE" dirty="0">
              <a:latin typeface="Comic Sans MS" pitchFamily="66" charset="0"/>
            </a:endParaRP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92" r="1892"/>
          <a:stretch>
            <a:fillRect/>
          </a:stretch>
        </p:blipFill>
        <p:spPr bwMode="auto">
          <a:xfrm>
            <a:off x="4544771" y="0"/>
            <a:ext cx="7626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Read the story ‘New Friends’</a:t>
            </a:r>
            <a:endParaRPr lang="en-IE" sz="2400" dirty="0"/>
          </a:p>
        </p:txBody>
      </p:sp>
      <p:pic>
        <p:nvPicPr>
          <p:cNvPr id="9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051" y="309776"/>
            <a:ext cx="1527440" cy="108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875</Words>
  <Application>Microsoft Office PowerPoint</Application>
  <PresentationFormat>Custom</PresentationFormat>
  <Paragraphs>135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Default Design</vt:lpstr>
      <vt:lpstr>First Class  Literacy  remote learning ***Children need a copy, pencil, eraser and colours to complete the tasks***</vt:lpstr>
      <vt:lpstr>Spellings/ Phonics</vt:lpstr>
      <vt:lpstr> </vt:lpstr>
      <vt:lpstr>Spellings / Phonics</vt:lpstr>
      <vt:lpstr>Spellings/ Phonics </vt:lpstr>
      <vt:lpstr>Spellings/ Phonics</vt:lpstr>
      <vt:lpstr>Spellings/ Phonics </vt:lpstr>
      <vt:lpstr>Reading                 </vt:lpstr>
      <vt:lpstr>Reading  Comprehension</vt:lpstr>
      <vt:lpstr>      Reading Comprehension  </vt:lpstr>
      <vt:lpstr>Reading  Comprehension</vt:lpstr>
      <vt:lpstr>Reading Comprehension</vt:lpstr>
      <vt:lpstr>Grammar</vt:lpstr>
      <vt:lpstr>Writing   </vt:lpstr>
      <vt:lpstr>Character Profile</vt:lpstr>
      <vt:lpstr>Slide 16</vt:lpstr>
      <vt:lpstr>Character Profiles</vt:lpstr>
      <vt:lpstr>Example on padlet page</vt:lpstr>
      <vt:lpstr>Writing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 O'Connor</dc:creator>
  <cp:lastModifiedBy>John</cp:lastModifiedBy>
  <cp:revision>214</cp:revision>
  <dcterms:created xsi:type="dcterms:W3CDTF">2020-03-19T11:15:23Z</dcterms:created>
  <dcterms:modified xsi:type="dcterms:W3CDTF">2020-04-15T08:22:19Z</dcterms:modified>
</cp:coreProperties>
</file>